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2"/>
  </p:notesMasterIdLst>
  <p:sldIdLst>
    <p:sldId id="265" r:id="rId3"/>
    <p:sldId id="306" r:id="rId4"/>
    <p:sldId id="307" r:id="rId5"/>
    <p:sldId id="308" r:id="rId6"/>
    <p:sldId id="297" r:id="rId7"/>
    <p:sldId id="309" r:id="rId8"/>
    <p:sldId id="310" r:id="rId9"/>
    <p:sldId id="311" r:id="rId10"/>
    <p:sldId id="312" r:id="rId11"/>
    <p:sldId id="313" r:id="rId12"/>
    <p:sldId id="266" r:id="rId13"/>
    <p:sldId id="286" r:id="rId14"/>
    <p:sldId id="287" r:id="rId15"/>
    <p:sldId id="288" r:id="rId16"/>
    <p:sldId id="292" r:id="rId17"/>
    <p:sldId id="290" r:id="rId18"/>
    <p:sldId id="291" r:id="rId19"/>
    <p:sldId id="293"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7F8F8"/>
    <a:srgbClr val="FFFFFF"/>
    <a:srgbClr val="FCFCFC"/>
    <a:srgbClr val="08ABD5"/>
    <a:srgbClr val="F6F6F7"/>
    <a:srgbClr val="E6E6E6"/>
    <a:srgbClr val="FAFAFA"/>
    <a:srgbClr val="F9F9F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120" y="4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16/03/2020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3/16/2020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learn.arcgis.com/en/projects/get-started-with-arcgis-pr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earn.arcgis.com/en/projects/get-started-with-arcgis-pro/" TargetMode="Externa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hyperlink" Target="http://learngis.maps.arcgis.com/home/group.html?id=cf3694bd4b21468cbb08f457f8b6f7de#overview" TargetMode="External"/><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slideLayout" Target="../slideLayouts/slideLayout2.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tags" Target="../tags/tag1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slideLayout" Target="../slideLayouts/slideLayout2.xml"/><Relationship Id="rId16" Type="http://schemas.openxmlformats.org/officeDocument/2006/relationships/image" Target="../media/image78.png"/><Relationship Id="rId1" Type="http://schemas.openxmlformats.org/officeDocument/2006/relationships/tags" Target="../tags/tag1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slideLayout" Target="../slideLayouts/slideLayout2.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17.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19.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pro.arcgis.com/en/pro-app/get-started/pro-quickstart-tutorials.htm" TargetMode="Externa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hyperlink" Target="https://wattlecourses.anu.edu.au/course/view.php?id=21946" TargetMode="External"/><Relationship Id="rId4" Type="http://schemas.openxmlformats.org/officeDocument/2006/relationships/hyperlink" Target="http://pro.arcgis.com/en/pro-app/get-started/overview-of-arcgis-pro.ht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rcgis.anu.edu.au/arcgis-pro-installing.html"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s://arcgis.anu.edu.au/arcgis-pro-standalone-license.html" TargetMode="External"/><Relationship Id="rId5" Type="http://schemas.openxmlformats.org/officeDocument/2006/relationships/hyperlink" Target="https://arcgis.anu.edu.au/arcgis-pro-on-anu-desktop.html" TargetMode="External"/><Relationship Id="rId4" Type="http://schemas.openxmlformats.org/officeDocument/2006/relationships/hyperlink" Target="https://www.microsoft.com/en-us/download/details.aspx?id=30653"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cgis.anu.edu.au/arcgis-pro-standalone-license.html" TargetMode="Externa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hyperlink" Target="https://arcgis.anu.edu.au/arcgis-online.html" TargetMode="External"/><Relationship Id="rId4" Type="http://schemas.openxmlformats.org/officeDocument/2006/relationships/hyperlink" Target="https://arcgis.anu.edu.au/arcgis-pro-on-anu-desktop.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rcgis.anu.edu.au/arcgis-pro-standalone-license.html" TargetMode="Externa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hyperlink" Target="https://arcgis.anu.edu.au/request/arcgis-pro-standalone.php"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2019-2020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8719457" y="6658713"/>
            <a:ext cx="3464726"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10 January, 2018; Last Edited: 7 March 2020</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Pro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from Desktop Tutorials.</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 Show | Use Timings)</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http://learn.arcgis.com/en/projects/get-started-with-arcgis-pro/</a:t>
            </a:r>
            <a:r>
              <a:rPr lang="en-US" sz="1200" b="1" cap="none">
                <a:effectLst>
                  <a:outerShdw blurRad="38100" dist="38100" dir="2700000" algn="tl">
                    <a:srgbClr val="000000">
                      <a:alpha val="43137"/>
                    </a:srgbClr>
                  </a:outerShdw>
                </a:effectLst>
              </a:rPr>
              <a:t> </a:t>
            </a:r>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3660"/>
    </mc:Choice>
    <mc:Fallback xmlns="">
      <p:transition spd="slow" advTm="136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Advanced Use of ArcGIS Pro</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Start Tutorial</a:t>
            </a:r>
            <a:endParaRPr lang="en-AU"/>
          </a:p>
        </p:txBody>
      </p:sp>
      <p:sp>
        <p:nvSpPr>
          <p:cNvPr id="6" name="TextBox 5">
            <a:extLst>
              <a:ext uri="{FF2B5EF4-FFF2-40B4-BE49-F238E27FC236}">
                <a16:creationId xmlns:a16="http://schemas.microsoft.com/office/drawing/2014/main" id="{E3821033-C917-41CA-8E03-70FC63F622BB}"/>
              </a:ext>
            </a:extLst>
          </p:cNvPr>
          <p:cNvSpPr txBox="1"/>
          <p:nvPr/>
        </p:nvSpPr>
        <p:spPr>
          <a:xfrm>
            <a:off x="789272" y="1145406"/>
            <a:ext cx="6251064" cy="1446550"/>
          </a:xfrm>
          <a:prstGeom prst="rect">
            <a:avLst/>
          </a:prstGeom>
          <a:noFill/>
          <a:ln w="3175">
            <a:noFill/>
          </a:ln>
        </p:spPr>
        <p:txBody>
          <a:bodyPr wrap="square" rtlCol="0">
            <a:spAutoFit/>
          </a:bodyPr>
          <a:lstStyle/>
          <a:p>
            <a:pPr algn="just"/>
            <a:r>
              <a:rPr lang="en-US" sz="1100" dirty="0">
                <a:latin typeface="Calibri" panose="020F0502020204030204" pitchFamily="34" charset="0"/>
                <a:cs typeface="Calibri" panose="020F0502020204030204" pitchFamily="34" charset="0"/>
              </a:rPr>
              <a:t>Though currently not relevant to the GSKY services, ArcGIS Pro has many features and configurations to </a:t>
            </a:r>
            <a:r>
              <a:rPr lang="en-US" sz="1100" noProof="1">
                <a:latin typeface="Calibri" panose="020F0502020204030204" pitchFamily="34" charset="0"/>
                <a:cs typeface="Calibri" panose="020F0502020204030204" pitchFamily="34" charset="0"/>
              </a:rPr>
              <a:t>anlayse</a:t>
            </a:r>
            <a:r>
              <a:rPr lang="en-US" sz="1100" dirty="0">
                <a:latin typeface="Calibri" panose="020F0502020204030204" pitchFamily="34" charset="0"/>
                <a:cs typeface="Calibri" panose="020F0502020204030204" pitchFamily="34" charset="0"/>
              </a:rPr>
              <a:t> datasets. A few of these will be demonstrated in the tutorial section that follows. The purpose of including this advanced tutorial is to inspire the addition of new GSKY functions in future.</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The tutorial is adapted from  </a:t>
            </a:r>
            <a:r>
              <a:rPr lang="en-US" sz="1100" dirty="0">
                <a:latin typeface="Calibri" panose="020F0502020204030204" pitchFamily="34" charset="0"/>
                <a:cs typeface="Calibri" panose="020F0502020204030204" pitchFamily="34" charset="0"/>
                <a:hlinkClick r:id="rId3"/>
              </a:rPr>
              <a:t>http://learn.arcgis.com/en/projects/get-started-with-arcgis-pro/</a:t>
            </a:r>
            <a:endParaRPr lang="en-US" sz="1100" dirty="0">
              <a:latin typeface="Calibri" panose="020F0502020204030204" pitchFamily="34" charset="0"/>
              <a:cs typeface="Calibri" panose="020F0502020204030204" pitchFamily="34" charset="0"/>
            </a:endParaRP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Text-based tutorial at the above site, which takes 3 hours to go through, has been abridged into a 10 minute presentation. While it will give an overview of the process, see the above page to learn the details.</a:t>
            </a:r>
            <a:endParaRPr lang="en-AU" sz="11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95A8A557-8B89-424C-8D8C-31042E760D70}"/>
              </a:ext>
            </a:extLst>
          </p:cNvPr>
          <p:cNvSpPr/>
          <p:nvPr/>
        </p:nvSpPr>
        <p:spPr>
          <a:xfrm>
            <a:off x="944336" y="3314786"/>
            <a:ext cx="6096000" cy="1200329"/>
          </a:xfrm>
          <a:prstGeom prst="rect">
            <a:avLst/>
          </a:prstGeom>
        </p:spPr>
        <p:txBody>
          <a:bodyPr>
            <a:spAutoFit/>
          </a:bodyPr>
          <a:lstStyle/>
          <a:p>
            <a:r>
              <a:rPr lang="en-US" dirty="0">
                <a:solidFill>
                  <a:srgbClr val="4C4C4C"/>
                </a:solidFill>
                <a:latin typeface="Avenir Next W01"/>
              </a:rPr>
              <a:t>Builds skills in:</a:t>
            </a:r>
          </a:p>
          <a:p>
            <a:pPr marL="285750" indent="-285750">
              <a:buFont typeface="Arial" panose="020B0604020202020204" pitchFamily="34" charset="0"/>
              <a:buChar char="•"/>
            </a:pPr>
            <a:r>
              <a:rPr lang="en-US" dirty="0">
                <a:solidFill>
                  <a:srgbClr val="4C4C4C"/>
                </a:solidFill>
                <a:latin typeface="Avenir Next W01"/>
              </a:rPr>
              <a:t>Imagery &amp; Remote Sensing </a:t>
            </a:r>
          </a:p>
          <a:p>
            <a:pPr marL="285750" indent="-285750">
              <a:buFont typeface="Arial" panose="020B0604020202020204" pitchFamily="34" charset="0"/>
              <a:buChar char="•"/>
            </a:pPr>
            <a:r>
              <a:rPr lang="en-US" dirty="0">
                <a:solidFill>
                  <a:srgbClr val="4C4C4C"/>
                </a:solidFill>
                <a:latin typeface="Avenir Next W01"/>
              </a:rPr>
              <a:t>Mapping &amp; Visualization </a:t>
            </a:r>
          </a:p>
          <a:p>
            <a:pPr marL="285750" indent="-285750">
              <a:buFont typeface="Arial" panose="020B0604020202020204" pitchFamily="34" charset="0"/>
              <a:buChar char="•"/>
            </a:pPr>
            <a:r>
              <a:rPr lang="en-US" dirty="0">
                <a:solidFill>
                  <a:srgbClr val="4C4C4C"/>
                </a:solidFill>
                <a:latin typeface="Avenir Next W01"/>
              </a:rPr>
              <a:t>Spatial Analytics</a:t>
            </a:r>
            <a:endParaRPr lang="en-US" b="0" i="0" dirty="0">
              <a:solidFill>
                <a:srgbClr val="4C4C4C"/>
              </a:solidFill>
              <a:effectLst/>
              <a:latin typeface="Avenir Next W01"/>
            </a:endParaRPr>
          </a:p>
        </p:txBody>
      </p:sp>
    </p:spTree>
    <p:custDataLst>
      <p:tags r:id="rId1"/>
    </p:custDataLst>
    <p:extLst>
      <p:ext uri="{BB962C8B-B14F-4D97-AF65-F5344CB8AC3E}">
        <p14:creationId xmlns:p14="http://schemas.microsoft.com/office/powerpoint/2010/main" val="2949765522"/>
      </p:ext>
    </p:extLst>
  </p:cSld>
  <p:clrMapOvr>
    <a:masterClrMapping/>
  </p:clrMapOvr>
  <mc:AlternateContent xmlns:mc="http://schemas.openxmlformats.org/markup-compatibility/2006" xmlns:p14="http://schemas.microsoft.com/office/powerpoint/2010/main">
    <mc:Choice Requires="p14">
      <p:transition spd="slow" p14:dur="2000" advTm="15294"/>
    </mc:Choice>
    <mc:Fallback xmlns="">
      <p:transition spd="slow" advTm="152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pic>
        <p:nvPicPr>
          <p:cNvPr id="3" name="Picture 2">
            <a:extLst>
              <a:ext uri="{FF2B5EF4-FFF2-40B4-BE49-F238E27FC236}">
                <a16:creationId xmlns:a16="http://schemas.microsoft.com/office/drawing/2014/main" id="{7699A4EE-4E95-462B-AE03-65B168C24E83}"/>
              </a:ext>
            </a:extLst>
          </p:cNvPr>
          <p:cNvPicPr>
            <a:picLocks noChangeAspect="1"/>
          </p:cNvPicPr>
          <p:nvPr/>
        </p:nvPicPr>
        <p:blipFill>
          <a:blip r:embed="rId3"/>
          <a:stretch>
            <a:fillRect/>
          </a:stretch>
        </p:blipFill>
        <p:spPr>
          <a:xfrm>
            <a:off x="1547446" y="2399266"/>
            <a:ext cx="8963025" cy="1581150"/>
          </a:xfrm>
          <a:prstGeom prst="rect">
            <a:avLst/>
          </a:prstGeom>
        </p:spPr>
      </p:pic>
      <p:sp>
        <p:nvSpPr>
          <p:cNvPr id="4" name="TextBox 3">
            <a:extLst>
              <a:ext uri="{FF2B5EF4-FFF2-40B4-BE49-F238E27FC236}">
                <a16:creationId xmlns:a16="http://schemas.microsoft.com/office/drawing/2014/main" id="{76C6958F-895A-4641-9F7A-6F596C56E270}"/>
              </a:ext>
            </a:extLst>
          </p:cNvPr>
          <p:cNvSpPr txBox="1"/>
          <p:nvPr/>
        </p:nvSpPr>
        <p:spPr>
          <a:xfrm>
            <a:off x="1547446" y="1234831"/>
            <a:ext cx="8963025" cy="646331"/>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use ArcMap to create a map of deforestation in the Brazilian state of Rondônia. Then, you'll predict how much deforestation would be caused by a road proposed to be built across the state. Your workflow requires a wide variety of data, feature editing, and analysis tools. You'll also learn how to share your results as an informative print map.</a:t>
            </a:r>
            <a:endParaRPr lang="en-AU" sz="12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210741F-9B0D-4059-8531-BED15DE478F3}"/>
              </a:ext>
            </a:extLst>
          </p:cNvPr>
          <p:cNvSpPr txBox="1"/>
          <p:nvPr/>
        </p:nvSpPr>
        <p:spPr>
          <a:xfrm>
            <a:off x="1547446" y="4498521"/>
            <a:ext cx="8963025" cy="1107996"/>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DISCLAIMER</a:t>
            </a:r>
          </a:p>
          <a:p>
            <a:pPr algn="just"/>
            <a:r>
              <a:rPr lang="en-US" sz="1100" dirty="0">
                <a:latin typeface="Calibri" panose="020F0502020204030204" pitchFamily="34" charset="0"/>
                <a:cs typeface="Calibri" panose="020F0502020204030204" pitchFamily="34" charset="0"/>
              </a:rPr>
              <a:t>This presentation is an animated flow of the steps in the four lessons listed above. It covers the process in about 10 minutes as compared to 3 hours by the lessons. However, it may not be an alternative to going through the lessons. Not every step is included in this animated presentation.  The way to get the best outcome is to study both. Textual instructions in the lessons are easier to understand if you run this presentation at least once. </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The copyright of this presentation is with NCI, whereas the knowledgebase and some graphics are the property of ESRI.</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9582"/>
    </mc:Choice>
    <mc:Fallback xmlns="">
      <p:transition spd="slow" advTm="295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Explore the study area</a:t>
            </a:r>
          </a:p>
        </p:txBody>
      </p:sp>
      <p:sp>
        <p:nvSpPr>
          <p:cNvPr id="2" name="TextBox 1">
            <a:extLst>
              <a:ext uri="{FF2B5EF4-FFF2-40B4-BE49-F238E27FC236}">
                <a16:creationId xmlns:a16="http://schemas.microsoft.com/office/drawing/2014/main" id="{938087CD-D398-49BB-9FEE-516809DB1E3D}"/>
              </a:ext>
            </a:extLst>
          </p:cNvPr>
          <p:cNvSpPr txBox="1"/>
          <p:nvPr/>
        </p:nvSpPr>
        <p:spPr>
          <a:xfrm>
            <a:off x="155892" y="3576308"/>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Go to the </a:t>
            </a:r>
            <a:r>
              <a:rPr lang="en-US" sz="1000">
                <a:latin typeface="Calibri" panose="020F0502020204030204" pitchFamily="34" charset="0"/>
                <a:cs typeface="Calibri" panose="020F0502020204030204" pitchFamily="34" charset="0"/>
                <a:hlinkClick r:id="rId3"/>
              </a:rPr>
              <a:t>Get Started with ArcGIS Pro</a:t>
            </a:r>
            <a:r>
              <a:rPr lang="en-US" sz="1000">
                <a:latin typeface="Calibri" panose="020F0502020204030204" pitchFamily="34" charset="0"/>
                <a:cs typeface="Calibri" panose="020F0502020204030204" pitchFamily="34" charset="0"/>
              </a:rPr>
              <a:t> group.</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FF52AE-A64E-48E4-A96E-2F8CA2509DDC}"/>
              </a:ext>
            </a:extLst>
          </p:cNvPr>
          <p:cNvPicPr>
            <a:picLocks noChangeAspect="1"/>
          </p:cNvPicPr>
          <p:nvPr/>
        </p:nvPicPr>
        <p:blipFill>
          <a:blip r:embed="rId4"/>
          <a:stretch>
            <a:fillRect/>
          </a:stretch>
        </p:blipFill>
        <p:spPr>
          <a:xfrm>
            <a:off x="492369" y="1369890"/>
            <a:ext cx="2662626" cy="1037248"/>
          </a:xfrm>
          <a:prstGeom prst="rect">
            <a:avLst/>
          </a:prstGeom>
        </p:spPr>
      </p:pic>
      <p:pic>
        <p:nvPicPr>
          <p:cNvPr id="6" name="Picture 5">
            <a:extLst>
              <a:ext uri="{FF2B5EF4-FFF2-40B4-BE49-F238E27FC236}">
                <a16:creationId xmlns:a16="http://schemas.microsoft.com/office/drawing/2014/main" id="{971B38FC-8742-46B5-AEC2-0E4389834336}"/>
              </a:ext>
            </a:extLst>
          </p:cNvPr>
          <p:cNvPicPr>
            <a:picLocks noChangeAspect="1"/>
          </p:cNvPicPr>
          <p:nvPr/>
        </p:nvPicPr>
        <p:blipFill>
          <a:blip r:embed="rId5"/>
          <a:stretch>
            <a:fillRect/>
          </a:stretch>
        </p:blipFill>
        <p:spPr>
          <a:xfrm>
            <a:off x="492369" y="2595393"/>
            <a:ext cx="1266093" cy="249178"/>
          </a:xfrm>
          <a:prstGeom prst="rect">
            <a:avLst/>
          </a:prstGeom>
        </p:spPr>
      </p:pic>
      <p:pic>
        <p:nvPicPr>
          <p:cNvPr id="7" name="Picture 6">
            <a:extLst>
              <a:ext uri="{FF2B5EF4-FFF2-40B4-BE49-F238E27FC236}">
                <a16:creationId xmlns:a16="http://schemas.microsoft.com/office/drawing/2014/main" id="{278CD72D-21EB-4E8F-AAAF-C54864DA7FA7}"/>
              </a:ext>
            </a:extLst>
          </p:cNvPr>
          <p:cNvPicPr>
            <a:picLocks noChangeAspect="1"/>
          </p:cNvPicPr>
          <p:nvPr/>
        </p:nvPicPr>
        <p:blipFill>
          <a:blip r:embed="rId6"/>
          <a:stretch>
            <a:fillRect/>
          </a:stretch>
        </p:blipFill>
        <p:spPr>
          <a:xfrm>
            <a:off x="492369" y="2986258"/>
            <a:ext cx="1266093" cy="315165"/>
          </a:xfrm>
          <a:prstGeom prst="rect">
            <a:avLst/>
          </a:prstGeom>
        </p:spPr>
      </p:pic>
      <p:sp>
        <p:nvSpPr>
          <p:cNvPr id="8" name="TextBox 7">
            <a:extLst>
              <a:ext uri="{FF2B5EF4-FFF2-40B4-BE49-F238E27FC236}">
                <a16:creationId xmlns:a16="http://schemas.microsoft.com/office/drawing/2014/main" id="{6E55D7C2-280C-43E3-8693-60E69D65063B}"/>
              </a:ext>
            </a:extLst>
          </p:cNvPr>
          <p:cNvSpPr txBox="1"/>
          <p:nvPr/>
        </p:nvSpPr>
        <p:spPr>
          <a:xfrm>
            <a:off x="155892" y="3845059"/>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Download and save the </a:t>
            </a:r>
            <a:r>
              <a:rPr lang="en-US" sz="1000" i="1">
                <a:latin typeface="Calibri" panose="020F0502020204030204" pitchFamily="34" charset="0"/>
                <a:cs typeface="Calibri" panose="020F0502020204030204" pitchFamily="34" charset="0"/>
              </a:rPr>
              <a:t>Brazilian_Rainforest.mxd</a:t>
            </a:r>
            <a:r>
              <a:rPr lang="en-US" sz="1000">
                <a:latin typeface="Calibri" panose="020F0502020204030204" pitchFamily="34" charset="0"/>
                <a:cs typeface="Calibri" panose="020F0502020204030204" pitchFamily="34" charset="0"/>
              </a:rPr>
              <a:t> file.</a:t>
            </a:r>
            <a:endParaRPr lang="en-AU" sz="100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E850063F-E024-46D5-B6CB-E1FD07D5DAEB}"/>
              </a:ext>
            </a:extLst>
          </p:cNvPr>
          <p:cNvPicPr>
            <a:picLocks noChangeAspect="1"/>
          </p:cNvPicPr>
          <p:nvPr/>
        </p:nvPicPr>
        <p:blipFill>
          <a:blip r:embed="rId7"/>
          <a:stretch>
            <a:fillRect/>
          </a:stretch>
        </p:blipFill>
        <p:spPr>
          <a:xfrm>
            <a:off x="1964355" y="2986258"/>
            <a:ext cx="1075826" cy="315799"/>
          </a:xfrm>
          <a:prstGeom prst="rect">
            <a:avLst/>
          </a:prstGeom>
        </p:spPr>
      </p:pic>
      <p:pic>
        <p:nvPicPr>
          <p:cNvPr id="11" name="Picture 10">
            <a:extLst>
              <a:ext uri="{FF2B5EF4-FFF2-40B4-BE49-F238E27FC236}">
                <a16:creationId xmlns:a16="http://schemas.microsoft.com/office/drawing/2014/main" id="{E072081A-771F-4553-ADBC-E420C57763CB}"/>
              </a:ext>
            </a:extLst>
          </p:cNvPr>
          <p:cNvPicPr>
            <a:picLocks noChangeAspect="1"/>
          </p:cNvPicPr>
          <p:nvPr/>
        </p:nvPicPr>
        <p:blipFill>
          <a:blip r:embed="rId8"/>
          <a:stretch>
            <a:fillRect/>
          </a:stretch>
        </p:blipFill>
        <p:spPr>
          <a:xfrm>
            <a:off x="1964355" y="2595393"/>
            <a:ext cx="1075826" cy="255164"/>
          </a:xfrm>
          <a:prstGeom prst="rect">
            <a:avLst/>
          </a:prstGeom>
        </p:spPr>
      </p:pic>
      <p:sp>
        <p:nvSpPr>
          <p:cNvPr id="12" name="TextBox 11">
            <a:extLst>
              <a:ext uri="{FF2B5EF4-FFF2-40B4-BE49-F238E27FC236}">
                <a16:creationId xmlns:a16="http://schemas.microsoft.com/office/drawing/2014/main" id="{A8C26918-73C5-40BF-9508-2645EC8D0723}"/>
              </a:ext>
            </a:extLst>
          </p:cNvPr>
          <p:cNvSpPr txBox="1"/>
          <p:nvPr/>
        </p:nvSpPr>
        <p:spPr>
          <a:xfrm>
            <a:off x="155892" y="4113810"/>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Download and save the </a:t>
            </a:r>
            <a:r>
              <a:rPr lang="en-US" sz="1000" i="1">
                <a:latin typeface="Calibri" panose="020F0502020204030204" pitchFamily="34" charset="0"/>
                <a:cs typeface="Calibri" panose="020F0502020204030204" pitchFamily="34" charset="0"/>
              </a:rPr>
              <a:t>Rondonia.zip</a:t>
            </a:r>
            <a:r>
              <a:rPr lang="en-US" sz="1000">
                <a:latin typeface="Calibri" panose="020F0502020204030204" pitchFamily="34" charset="0"/>
                <a:cs typeface="Calibri" panose="020F0502020204030204" pitchFamily="34" charset="0"/>
              </a:rPr>
              <a:t> file.</a:t>
            </a:r>
            <a:endParaRPr lang="en-AU" sz="10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8D7F97AB-8B81-4824-9919-7A829247178E}"/>
              </a:ext>
            </a:extLst>
          </p:cNvPr>
          <p:cNvSpPr txBox="1"/>
          <p:nvPr/>
        </p:nvSpPr>
        <p:spPr>
          <a:xfrm>
            <a:off x="155892" y="4382561"/>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Open ‘</a:t>
            </a:r>
            <a:r>
              <a:rPr lang="en-US" sz="1000" i="1">
                <a:latin typeface="Calibri" panose="020F0502020204030204" pitchFamily="34" charset="0"/>
                <a:cs typeface="Calibri" panose="020F0502020204030204" pitchFamily="34" charset="0"/>
              </a:rPr>
              <a:t>Start | ArcGIS Pro</a:t>
            </a:r>
            <a:r>
              <a:rPr lang="en-US" sz="1000">
                <a:latin typeface="Calibri" panose="020F0502020204030204" pitchFamily="34" charset="0"/>
                <a:cs typeface="Calibri" panose="020F0502020204030204" pitchFamily="34" charset="0"/>
              </a:rPr>
              <a:t>’ desktop program.</a:t>
            </a:r>
            <a:endParaRPr lang="en-AU" sz="100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B9B327E-F1B0-4FA1-A8BE-BFDCD3714250}"/>
              </a:ext>
            </a:extLst>
          </p:cNvPr>
          <p:cNvPicPr>
            <a:picLocks noChangeAspect="1"/>
          </p:cNvPicPr>
          <p:nvPr/>
        </p:nvPicPr>
        <p:blipFill>
          <a:blip r:embed="rId9"/>
          <a:stretch>
            <a:fillRect/>
          </a:stretch>
        </p:blipFill>
        <p:spPr>
          <a:xfrm>
            <a:off x="3616079" y="1106690"/>
            <a:ext cx="1117652" cy="564305"/>
          </a:xfrm>
          <a:prstGeom prst="rect">
            <a:avLst/>
          </a:prstGeom>
        </p:spPr>
      </p:pic>
      <p:sp>
        <p:nvSpPr>
          <p:cNvPr id="15" name="Rectangle 14">
            <a:extLst>
              <a:ext uri="{FF2B5EF4-FFF2-40B4-BE49-F238E27FC236}">
                <a16:creationId xmlns:a16="http://schemas.microsoft.com/office/drawing/2014/main" id="{F5B71EA5-E1DF-4602-9E0C-6857782B91AC}"/>
              </a:ext>
            </a:extLst>
          </p:cNvPr>
          <p:cNvSpPr/>
          <p:nvPr/>
        </p:nvSpPr>
        <p:spPr>
          <a:xfrm>
            <a:off x="3673232" y="1478953"/>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3D6B0082-4AD7-4814-94A0-AE721485AF0E}"/>
              </a:ext>
            </a:extLst>
          </p:cNvPr>
          <p:cNvPicPr>
            <a:picLocks noChangeAspect="1"/>
          </p:cNvPicPr>
          <p:nvPr/>
        </p:nvPicPr>
        <p:blipFill>
          <a:blip r:embed="rId10"/>
          <a:stretch>
            <a:fillRect/>
          </a:stretch>
        </p:blipFill>
        <p:spPr>
          <a:xfrm>
            <a:off x="3616079" y="1841318"/>
            <a:ext cx="2845744" cy="915297"/>
          </a:xfrm>
          <a:prstGeom prst="rect">
            <a:avLst/>
          </a:prstGeom>
        </p:spPr>
      </p:pic>
      <p:sp>
        <p:nvSpPr>
          <p:cNvPr id="17" name="TextBox 16">
            <a:extLst>
              <a:ext uri="{FF2B5EF4-FFF2-40B4-BE49-F238E27FC236}">
                <a16:creationId xmlns:a16="http://schemas.microsoft.com/office/drawing/2014/main" id="{A2B7D8E2-F54C-4891-973A-B2AD28AE0FF4}"/>
              </a:ext>
            </a:extLst>
          </p:cNvPr>
          <p:cNvSpPr txBox="1"/>
          <p:nvPr/>
        </p:nvSpPr>
        <p:spPr>
          <a:xfrm>
            <a:off x="155892" y="4651312"/>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Start a new project, ‘</a:t>
            </a:r>
            <a:r>
              <a:rPr lang="en-US" sz="1000" i="1">
                <a:latin typeface="Calibri" panose="020F0502020204030204" pitchFamily="34" charset="0"/>
                <a:cs typeface="Calibri" panose="020F0502020204030204" pitchFamily="34" charset="0"/>
              </a:rPr>
              <a:t>Rondonia Deforestation.aprx’</a:t>
            </a:r>
            <a:endParaRPr lang="en-AU" sz="1000">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8D0C2CA0-7A68-4695-8AE1-F50657D994F9}"/>
              </a:ext>
            </a:extLst>
          </p:cNvPr>
          <p:cNvPicPr>
            <a:picLocks noChangeAspect="1"/>
          </p:cNvPicPr>
          <p:nvPr/>
        </p:nvPicPr>
        <p:blipFill>
          <a:blip r:embed="rId11"/>
          <a:stretch>
            <a:fillRect/>
          </a:stretch>
        </p:blipFill>
        <p:spPr>
          <a:xfrm>
            <a:off x="3616080" y="2783357"/>
            <a:ext cx="1266093" cy="703385"/>
          </a:xfrm>
          <a:prstGeom prst="rect">
            <a:avLst/>
          </a:prstGeom>
        </p:spPr>
      </p:pic>
      <p:sp>
        <p:nvSpPr>
          <p:cNvPr id="20" name="Rectangle 19">
            <a:extLst>
              <a:ext uri="{FF2B5EF4-FFF2-40B4-BE49-F238E27FC236}">
                <a16:creationId xmlns:a16="http://schemas.microsoft.com/office/drawing/2014/main" id="{B1D61FCD-7313-4067-8359-0A14AA6C802F}"/>
              </a:ext>
            </a:extLst>
          </p:cNvPr>
          <p:cNvSpPr/>
          <p:nvPr/>
        </p:nvSpPr>
        <p:spPr>
          <a:xfrm>
            <a:off x="3839416" y="3085944"/>
            <a:ext cx="52705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D046985B-2BCF-44C4-9ED8-9F540FA5F1A1}"/>
              </a:ext>
            </a:extLst>
          </p:cNvPr>
          <p:cNvPicPr>
            <a:picLocks noChangeAspect="1"/>
          </p:cNvPicPr>
          <p:nvPr/>
        </p:nvPicPr>
        <p:blipFill>
          <a:blip r:embed="rId12"/>
          <a:stretch>
            <a:fillRect/>
          </a:stretch>
        </p:blipFill>
        <p:spPr>
          <a:xfrm>
            <a:off x="3616081" y="3589162"/>
            <a:ext cx="1266092" cy="773405"/>
          </a:xfrm>
          <a:prstGeom prst="rect">
            <a:avLst/>
          </a:prstGeom>
        </p:spPr>
      </p:pic>
      <p:sp>
        <p:nvSpPr>
          <p:cNvPr id="23" name="Rectangle 22">
            <a:extLst>
              <a:ext uri="{FF2B5EF4-FFF2-40B4-BE49-F238E27FC236}">
                <a16:creationId xmlns:a16="http://schemas.microsoft.com/office/drawing/2014/main" id="{DF05629F-0AEA-4B7E-9E02-EF224AD7B295}"/>
              </a:ext>
            </a:extLst>
          </p:cNvPr>
          <p:cNvSpPr/>
          <p:nvPr/>
        </p:nvSpPr>
        <p:spPr>
          <a:xfrm>
            <a:off x="3842817" y="4215994"/>
            <a:ext cx="933701"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EAC1D9F1-6FCC-4B3B-96C8-EBD645520CAC}"/>
              </a:ext>
            </a:extLst>
          </p:cNvPr>
          <p:cNvPicPr>
            <a:picLocks noChangeAspect="1"/>
          </p:cNvPicPr>
          <p:nvPr/>
        </p:nvPicPr>
        <p:blipFill>
          <a:blip r:embed="rId13"/>
          <a:stretch>
            <a:fillRect/>
          </a:stretch>
        </p:blipFill>
        <p:spPr>
          <a:xfrm>
            <a:off x="4979910" y="2783357"/>
            <a:ext cx="1481913" cy="1579210"/>
          </a:xfrm>
          <a:prstGeom prst="rect">
            <a:avLst/>
          </a:prstGeom>
        </p:spPr>
      </p:pic>
      <p:pic>
        <p:nvPicPr>
          <p:cNvPr id="25" name="Picture 24">
            <a:extLst>
              <a:ext uri="{FF2B5EF4-FFF2-40B4-BE49-F238E27FC236}">
                <a16:creationId xmlns:a16="http://schemas.microsoft.com/office/drawing/2014/main" id="{D1843241-E6A5-4241-9169-4FC50814227E}"/>
              </a:ext>
            </a:extLst>
          </p:cNvPr>
          <p:cNvPicPr>
            <a:picLocks noChangeAspect="1"/>
          </p:cNvPicPr>
          <p:nvPr/>
        </p:nvPicPr>
        <p:blipFill>
          <a:blip r:embed="rId14"/>
          <a:stretch>
            <a:fillRect/>
          </a:stretch>
        </p:blipFill>
        <p:spPr>
          <a:xfrm>
            <a:off x="6514567" y="1841318"/>
            <a:ext cx="2192111" cy="918317"/>
          </a:xfrm>
          <a:prstGeom prst="rect">
            <a:avLst/>
          </a:prstGeom>
        </p:spPr>
      </p:pic>
      <p:sp>
        <p:nvSpPr>
          <p:cNvPr id="26" name="Rectangle 25">
            <a:extLst>
              <a:ext uri="{FF2B5EF4-FFF2-40B4-BE49-F238E27FC236}">
                <a16:creationId xmlns:a16="http://schemas.microsoft.com/office/drawing/2014/main" id="{E97D2EFA-A133-4DB2-8FA0-BCF7DBD87A8D}"/>
              </a:ext>
            </a:extLst>
          </p:cNvPr>
          <p:cNvSpPr/>
          <p:nvPr/>
        </p:nvSpPr>
        <p:spPr>
          <a:xfrm>
            <a:off x="8274700" y="2023936"/>
            <a:ext cx="410897" cy="425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2E8CAD6-E6B2-450B-96C2-25E13FC6655F}"/>
              </a:ext>
            </a:extLst>
          </p:cNvPr>
          <p:cNvPicPr>
            <a:picLocks noChangeAspect="1"/>
          </p:cNvPicPr>
          <p:nvPr/>
        </p:nvPicPr>
        <p:blipFill>
          <a:blip r:embed="rId15"/>
          <a:stretch>
            <a:fillRect/>
          </a:stretch>
        </p:blipFill>
        <p:spPr>
          <a:xfrm>
            <a:off x="6514568" y="2785666"/>
            <a:ext cx="2192110" cy="1304542"/>
          </a:xfrm>
          <a:prstGeom prst="rect">
            <a:avLst/>
          </a:prstGeom>
        </p:spPr>
      </p:pic>
      <p:sp>
        <p:nvSpPr>
          <p:cNvPr id="28" name="Rectangle 27">
            <a:extLst>
              <a:ext uri="{FF2B5EF4-FFF2-40B4-BE49-F238E27FC236}">
                <a16:creationId xmlns:a16="http://schemas.microsoft.com/office/drawing/2014/main" id="{0CFFAA1E-E47B-4176-945A-52B4B374BBDA}"/>
              </a:ext>
            </a:extLst>
          </p:cNvPr>
          <p:cNvSpPr/>
          <p:nvPr/>
        </p:nvSpPr>
        <p:spPr>
          <a:xfrm>
            <a:off x="6884546" y="3313002"/>
            <a:ext cx="828000" cy="75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a:extLst>
              <a:ext uri="{FF2B5EF4-FFF2-40B4-BE49-F238E27FC236}">
                <a16:creationId xmlns:a16="http://schemas.microsoft.com/office/drawing/2014/main" id="{04E4C360-4106-4246-B041-06D1326A21FA}"/>
              </a:ext>
            </a:extLst>
          </p:cNvPr>
          <p:cNvPicPr>
            <a:picLocks noChangeAspect="1"/>
          </p:cNvPicPr>
          <p:nvPr/>
        </p:nvPicPr>
        <p:blipFill>
          <a:blip r:embed="rId16"/>
          <a:stretch>
            <a:fillRect/>
          </a:stretch>
        </p:blipFill>
        <p:spPr>
          <a:xfrm>
            <a:off x="6514567" y="4169504"/>
            <a:ext cx="1197979" cy="633815"/>
          </a:xfrm>
          <a:prstGeom prst="rect">
            <a:avLst/>
          </a:prstGeom>
        </p:spPr>
      </p:pic>
      <p:sp>
        <p:nvSpPr>
          <p:cNvPr id="30" name="Rectangle 29">
            <a:extLst>
              <a:ext uri="{FF2B5EF4-FFF2-40B4-BE49-F238E27FC236}">
                <a16:creationId xmlns:a16="http://schemas.microsoft.com/office/drawing/2014/main" id="{DA3A6BF9-60D8-49FD-B3E1-C42BE8420194}"/>
              </a:ext>
            </a:extLst>
          </p:cNvPr>
          <p:cNvSpPr/>
          <p:nvPr/>
        </p:nvSpPr>
        <p:spPr>
          <a:xfrm>
            <a:off x="7395664" y="4185501"/>
            <a:ext cx="280649" cy="386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A4C1BE3B-215C-4367-90C3-1059B9965EA4}"/>
              </a:ext>
            </a:extLst>
          </p:cNvPr>
          <p:cNvPicPr>
            <a:picLocks noChangeAspect="1"/>
          </p:cNvPicPr>
          <p:nvPr/>
        </p:nvPicPr>
        <p:blipFill>
          <a:blip r:embed="rId17"/>
          <a:stretch>
            <a:fillRect/>
          </a:stretch>
        </p:blipFill>
        <p:spPr>
          <a:xfrm>
            <a:off x="7737314" y="4169504"/>
            <a:ext cx="969364" cy="634363"/>
          </a:xfrm>
          <a:prstGeom prst="rect">
            <a:avLst/>
          </a:prstGeom>
        </p:spPr>
      </p:pic>
      <p:pic>
        <p:nvPicPr>
          <p:cNvPr id="32" name="Picture 31">
            <a:extLst>
              <a:ext uri="{FF2B5EF4-FFF2-40B4-BE49-F238E27FC236}">
                <a16:creationId xmlns:a16="http://schemas.microsoft.com/office/drawing/2014/main" id="{AFF3D1AE-5445-449B-A825-00B6FAD0F4F8}"/>
              </a:ext>
            </a:extLst>
          </p:cNvPr>
          <p:cNvPicPr>
            <a:picLocks noChangeAspect="1"/>
          </p:cNvPicPr>
          <p:nvPr/>
        </p:nvPicPr>
        <p:blipFill>
          <a:blip r:embed="rId18"/>
          <a:stretch>
            <a:fillRect/>
          </a:stretch>
        </p:blipFill>
        <p:spPr>
          <a:xfrm>
            <a:off x="6514566" y="4874456"/>
            <a:ext cx="2202879" cy="1214408"/>
          </a:xfrm>
          <a:prstGeom prst="rect">
            <a:avLst/>
          </a:prstGeom>
        </p:spPr>
      </p:pic>
      <p:pic>
        <p:nvPicPr>
          <p:cNvPr id="33" name="Picture 32">
            <a:extLst>
              <a:ext uri="{FF2B5EF4-FFF2-40B4-BE49-F238E27FC236}">
                <a16:creationId xmlns:a16="http://schemas.microsoft.com/office/drawing/2014/main" id="{8FF42980-DB1E-4229-80AD-6B331E4E705C}"/>
              </a:ext>
            </a:extLst>
          </p:cNvPr>
          <p:cNvPicPr>
            <a:picLocks noChangeAspect="1"/>
          </p:cNvPicPr>
          <p:nvPr/>
        </p:nvPicPr>
        <p:blipFill>
          <a:blip r:embed="rId19"/>
          <a:stretch>
            <a:fillRect/>
          </a:stretch>
        </p:blipFill>
        <p:spPr>
          <a:xfrm>
            <a:off x="4701174" y="4389309"/>
            <a:ext cx="1763233" cy="1694890"/>
          </a:xfrm>
          <a:prstGeom prst="rect">
            <a:avLst/>
          </a:prstGeom>
        </p:spPr>
      </p:pic>
      <p:pic>
        <p:nvPicPr>
          <p:cNvPr id="9" name="Picture 8">
            <a:extLst>
              <a:ext uri="{FF2B5EF4-FFF2-40B4-BE49-F238E27FC236}">
                <a16:creationId xmlns:a16="http://schemas.microsoft.com/office/drawing/2014/main" id="{A4B80980-B74D-4C93-B30F-6BDC0FF5E3D7}"/>
              </a:ext>
            </a:extLst>
          </p:cNvPr>
          <p:cNvPicPr>
            <a:picLocks noChangeAspect="1"/>
          </p:cNvPicPr>
          <p:nvPr/>
        </p:nvPicPr>
        <p:blipFill>
          <a:blip r:embed="rId20"/>
          <a:stretch>
            <a:fillRect/>
          </a:stretch>
        </p:blipFill>
        <p:spPr>
          <a:xfrm>
            <a:off x="3616081" y="4392312"/>
            <a:ext cx="1034933" cy="730541"/>
          </a:xfrm>
          <a:prstGeom prst="rect">
            <a:avLst/>
          </a:prstGeom>
        </p:spPr>
      </p:pic>
      <p:sp>
        <p:nvSpPr>
          <p:cNvPr id="34" name="Rectangle 33">
            <a:extLst>
              <a:ext uri="{FF2B5EF4-FFF2-40B4-BE49-F238E27FC236}">
                <a16:creationId xmlns:a16="http://schemas.microsoft.com/office/drawing/2014/main" id="{284FC87A-D6E6-4829-A981-5E7D1EDBF656}"/>
              </a:ext>
            </a:extLst>
          </p:cNvPr>
          <p:cNvSpPr/>
          <p:nvPr/>
        </p:nvSpPr>
        <p:spPr>
          <a:xfrm>
            <a:off x="4366342" y="4503532"/>
            <a:ext cx="245872" cy="225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TextBox 34">
            <a:extLst>
              <a:ext uri="{FF2B5EF4-FFF2-40B4-BE49-F238E27FC236}">
                <a16:creationId xmlns:a16="http://schemas.microsoft.com/office/drawing/2014/main" id="{67538F2C-B84A-4E2F-AA0F-4AF9047ACF54}"/>
              </a:ext>
            </a:extLst>
          </p:cNvPr>
          <p:cNvSpPr txBox="1"/>
          <p:nvPr/>
        </p:nvSpPr>
        <p:spPr>
          <a:xfrm>
            <a:off x="155892" y="4920063"/>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Import a map</a:t>
            </a:r>
            <a:endParaRPr lang="en-AU" sz="10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6D678D1D-23BA-40AF-90B3-58DD983E3CF6}"/>
              </a:ext>
            </a:extLst>
          </p:cNvPr>
          <p:cNvPicPr>
            <a:picLocks noChangeAspect="1"/>
          </p:cNvPicPr>
          <p:nvPr/>
        </p:nvPicPr>
        <p:blipFill>
          <a:blip r:embed="rId21"/>
          <a:stretch>
            <a:fillRect/>
          </a:stretch>
        </p:blipFill>
        <p:spPr>
          <a:xfrm>
            <a:off x="4968554" y="2783357"/>
            <a:ext cx="1481913" cy="1571759"/>
          </a:xfrm>
          <a:prstGeom prst="rect">
            <a:avLst/>
          </a:prstGeom>
        </p:spPr>
      </p:pic>
      <p:sp>
        <p:nvSpPr>
          <p:cNvPr id="37" name="TextBox 36">
            <a:extLst>
              <a:ext uri="{FF2B5EF4-FFF2-40B4-BE49-F238E27FC236}">
                <a16:creationId xmlns:a16="http://schemas.microsoft.com/office/drawing/2014/main" id="{5E85D4C7-E002-432A-A0F1-484E86B1C044}"/>
              </a:ext>
            </a:extLst>
          </p:cNvPr>
          <p:cNvSpPr txBox="1"/>
          <p:nvPr/>
        </p:nvSpPr>
        <p:spPr>
          <a:xfrm>
            <a:off x="155892" y="5170473"/>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Change the base map</a:t>
            </a:r>
            <a:endParaRPr lang="en-AU" sz="10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7A5DF5E-0FEA-4E70-9123-06B517F4AF65}"/>
              </a:ext>
            </a:extLst>
          </p:cNvPr>
          <p:cNvSpPr txBox="1"/>
          <p:nvPr/>
        </p:nvSpPr>
        <p:spPr>
          <a:xfrm>
            <a:off x="155892" y="5439224"/>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Locate ‘Rondonia’</a:t>
            </a:r>
            <a:endParaRPr lang="en-AU" sz="100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DFA1F8CF-9C32-4B18-AEEB-C2B2557418B4}"/>
              </a:ext>
            </a:extLst>
          </p:cNvPr>
          <p:cNvSpPr txBox="1"/>
          <p:nvPr/>
        </p:nvSpPr>
        <p:spPr>
          <a:xfrm>
            <a:off x="155892" y="5676666"/>
            <a:ext cx="1362665"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Save the project.</a:t>
            </a:r>
            <a:endParaRPr lang="en-AU" sz="1000">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42BD90E2-5088-4C1C-8207-ED0BBBB492BB}"/>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Organise and symbolise data </a:t>
            </a:r>
            <a:endParaRPr lang="en-AU" sz="1200" b="1">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4CC59B66-BC8C-4C14-B7CA-EF52105F528D}"/>
              </a:ext>
            </a:extLst>
          </p:cNvPr>
          <p:cNvSpPr txBox="1"/>
          <p:nvPr/>
        </p:nvSpPr>
        <p:spPr>
          <a:xfrm>
            <a:off x="4776518" y="1106690"/>
            <a:ext cx="3909079" cy="707886"/>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Before you can make a map, you must first create a project. A project stores the maps, databases, toolboxes, styles, and other folders that may be useful when making your map. Then you'll import a map document with some of the data you need to start the map.</a:t>
            </a:r>
            <a:endParaRPr lang="en-AU" sz="1000">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04AB5913-05BD-4131-A790-44E451D8A720}"/>
              </a:ext>
            </a:extLst>
          </p:cNvPr>
          <p:cNvSpPr/>
          <p:nvPr/>
        </p:nvSpPr>
        <p:spPr>
          <a:xfrm>
            <a:off x="8113129" y="4612894"/>
            <a:ext cx="52705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673712350"/>
      </p:ext>
    </p:extLst>
  </p:cSld>
  <p:clrMapOvr>
    <a:masterClrMapping/>
  </p:clrMapOvr>
  <mc:AlternateContent xmlns:mc="http://schemas.openxmlformats.org/markup-compatibility/2006" xmlns:p14="http://schemas.microsoft.com/office/powerpoint/2010/main">
    <mc:Choice Requires="p14">
      <p:transition spd="slow" p14:dur="2000" advTm="97967"/>
    </mc:Choice>
    <mc:Fallback xmlns="">
      <p:transition spd="slow" advTm="979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2000"/>
                                        <p:tgtEl>
                                          <p:spTgt spid="15"/>
                                        </p:tgtEl>
                                      </p:cBhvr>
                                    </p:animEffect>
                                    <p:anim calcmode="lin" valueType="num">
                                      <p:cBhvr>
                                        <p:cTn id="73" dur="2000" fill="hold"/>
                                        <p:tgtEl>
                                          <p:spTgt spid="15"/>
                                        </p:tgtEl>
                                        <p:attrNameLst>
                                          <p:attrName>ppt_w</p:attrName>
                                        </p:attrNameLst>
                                      </p:cBhvr>
                                      <p:tavLst>
                                        <p:tav tm="0" fmla="#ppt_w*sin(2.5*pi*$)">
                                          <p:val>
                                            <p:fltVal val="0"/>
                                          </p:val>
                                        </p:tav>
                                        <p:tav tm="100000">
                                          <p:val>
                                            <p:fltVal val="1"/>
                                          </p:val>
                                        </p:tav>
                                      </p:tavLst>
                                    </p:anim>
                                    <p:anim calcmode="lin" valueType="num">
                                      <p:cBhvr>
                                        <p:cTn id="7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1000"/>
                                        <p:tgtEl>
                                          <p:spTgt spid="35"/>
                                        </p:tgtEl>
                                      </p:cBhvr>
                                    </p:animEffect>
                                    <p:anim calcmode="lin" valueType="num">
                                      <p:cBhvr>
                                        <p:cTn id="85" dur="1000" fill="hold"/>
                                        <p:tgtEl>
                                          <p:spTgt spid="35"/>
                                        </p:tgtEl>
                                        <p:attrNameLst>
                                          <p:attrName>ppt_x</p:attrName>
                                        </p:attrNameLst>
                                      </p:cBhvr>
                                      <p:tavLst>
                                        <p:tav tm="0">
                                          <p:val>
                                            <p:strVal val="#ppt_x"/>
                                          </p:val>
                                        </p:tav>
                                        <p:tav tm="100000">
                                          <p:val>
                                            <p:strVal val="#ppt_x"/>
                                          </p:val>
                                        </p:tav>
                                      </p:tavLst>
                                    </p:anim>
                                    <p:anim calcmode="lin" valueType="num">
                                      <p:cBhvr>
                                        <p:cTn id="8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2000"/>
                                        <p:tgtEl>
                                          <p:spTgt spid="20"/>
                                        </p:tgtEl>
                                      </p:cBhvr>
                                    </p:animEffect>
                                    <p:anim calcmode="lin" valueType="num">
                                      <p:cBhvr>
                                        <p:cTn id="97" dur="2000" fill="hold"/>
                                        <p:tgtEl>
                                          <p:spTgt spid="20"/>
                                        </p:tgtEl>
                                        <p:attrNameLst>
                                          <p:attrName>ppt_w</p:attrName>
                                        </p:attrNameLst>
                                      </p:cBhvr>
                                      <p:tavLst>
                                        <p:tav tm="0" fmla="#ppt_w*sin(2.5*pi*$)">
                                          <p:val>
                                            <p:fltVal val="0"/>
                                          </p:val>
                                        </p:tav>
                                        <p:tav tm="100000">
                                          <p:val>
                                            <p:fltVal val="1"/>
                                          </p:val>
                                        </p:tav>
                                      </p:tavLst>
                                    </p:anim>
                                    <p:anim calcmode="lin" valueType="num">
                                      <p:cBhvr>
                                        <p:cTn id="9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fade">
                                      <p:cBhvr>
                                        <p:cTn id="108" dur="2000"/>
                                        <p:tgtEl>
                                          <p:spTgt spid="23"/>
                                        </p:tgtEl>
                                      </p:cBhvr>
                                    </p:animEffect>
                                    <p:anim calcmode="lin" valueType="num">
                                      <p:cBhvr>
                                        <p:cTn id="109" dur="2000" fill="hold"/>
                                        <p:tgtEl>
                                          <p:spTgt spid="23"/>
                                        </p:tgtEl>
                                        <p:attrNameLst>
                                          <p:attrName>ppt_w</p:attrName>
                                        </p:attrNameLst>
                                      </p:cBhvr>
                                      <p:tavLst>
                                        <p:tav tm="0" fmla="#ppt_w*sin(2.5*pi*$)">
                                          <p:val>
                                            <p:fltVal val="0"/>
                                          </p:val>
                                        </p:tav>
                                        <p:tav tm="100000">
                                          <p:val>
                                            <p:fltVal val="1"/>
                                          </p:val>
                                        </p:tav>
                                      </p:tavLst>
                                    </p:anim>
                                    <p:anim calcmode="lin" valueType="num">
                                      <p:cBhvr>
                                        <p:cTn id="110"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1000"/>
                                        <p:tgtEl>
                                          <p:spTgt spid="37"/>
                                        </p:tgtEl>
                                      </p:cBhvr>
                                    </p:animEffect>
                                    <p:anim calcmode="lin" valueType="num">
                                      <p:cBhvr>
                                        <p:cTn id="121" dur="1000" fill="hold"/>
                                        <p:tgtEl>
                                          <p:spTgt spid="37"/>
                                        </p:tgtEl>
                                        <p:attrNameLst>
                                          <p:attrName>ppt_x</p:attrName>
                                        </p:attrNameLst>
                                      </p:cBhvr>
                                      <p:tavLst>
                                        <p:tav tm="0">
                                          <p:val>
                                            <p:strVal val="#ppt_x"/>
                                          </p:val>
                                        </p:tav>
                                        <p:tav tm="100000">
                                          <p:val>
                                            <p:strVal val="#ppt_x"/>
                                          </p:val>
                                        </p:tav>
                                      </p:tavLst>
                                    </p:anim>
                                    <p:anim calcmode="lin" valueType="num">
                                      <p:cBhvr>
                                        <p:cTn id="12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2000"/>
                                        <p:tgtEl>
                                          <p:spTgt spid="26"/>
                                        </p:tgtEl>
                                      </p:cBhvr>
                                    </p:animEffect>
                                    <p:anim calcmode="lin" valueType="num">
                                      <p:cBhvr>
                                        <p:cTn id="133" dur="2000" fill="hold"/>
                                        <p:tgtEl>
                                          <p:spTgt spid="26"/>
                                        </p:tgtEl>
                                        <p:attrNameLst>
                                          <p:attrName>ppt_w</p:attrName>
                                        </p:attrNameLst>
                                      </p:cBhvr>
                                      <p:tavLst>
                                        <p:tav tm="0" fmla="#ppt_w*sin(2.5*pi*$)">
                                          <p:val>
                                            <p:fltVal val="0"/>
                                          </p:val>
                                        </p:tav>
                                        <p:tav tm="100000">
                                          <p:val>
                                            <p:fltVal val="1"/>
                                          </p:val>
                                        </p:tav>
                                      </p:tavLst>
                                    </p:anim>
                                    <p:anim calcmode="lin" valueType="num">
                                      <p:cBhvr>
                                        <p:cTn id="134"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27"/>
                                        </p:tgtEl>
                                        <p:attrNameLst>
                                          <p:attrName>style.visibility</p:attrName>
                                        </p:attrNameLst>
                                      </p:cBhvr>
                                      <p:to>
                                        <p:strVal val="visible"/>
                                      </p:to>
                                    </p:set>
                                    <p:animEffect transition="in" filter="fade">
                                      <p:cBhvr>
                                        <p:cTn id="139" dur="500"/>
                                        <p:tgtEl>
                                          <p:spTgt spid="27"/>
                                        </p:tgtEl>
                                      </p:cBhvr>
                                    </p:animEffect>
                                  </p:childTnLst>
                                </p:cTn>
                              </p:par>
                            </p:childTnLst>
                          </p:cTn>
                        </p:par>
                      </p:childTnLst>
                    </p:cTn>
                  </p:par>
                  <p:par>
                    <p:cTn id="140" fill="hold">
                      <p:stCondLst>
                        <p:cond delay="indefinite"/>
                      </p:stCondLst>
                      <p:childTnLst>
                        <p:par>
                          <p:cTn id="141" fill="hold">
                            <p:stCondLst>
                              <p:cond delay="0"/>
                            </p:stCondLst>
                            <p:childTnLst>
                              <p:par>
                                <p:cTn id="142" presetID="45" presetClass="entr" presetSubtype="0" fill="hold" grpId="0" nodeType="clickEffect">
                                  <p:stCondLst>
                                    <p:cond delay="0"/>
                                  </p:stCondLst>
                                  <p:childTnLst>
                                    <p:set>
                                      <p:cBhvr>
                                        <p:cTn id="143" dur="1" fill="hold">
                                          <p:stCondLst>
                                            <p:cond delay="0"/>
                                          </p:stCondLst>
                                        </p:cTn>
                                        <p:tgtEl>
                                          <p:spTgt spid="28"/>
                                        </p:tgtEl>
                                        <p:attrNameLst>
                                          <p:attrName>style.visibility</p:attrName>
                                        </p:attrNameLst>
                                      </p:cBhvr>
                                      <p:to>
                                        <p:strVal val="visible"/>
                                      </p:to>
                                    </p:set>
                                    <p:animEffect transition="in" filter="fade">
                                      <p:cBhvr>
                                        <p:cTn id="144" dur="2000"/>
                                        <p:tgtEl>
                                          <p:spTgt spid="28"/>
                                        </p:tgtEl>
                                      </p:cBhvr>
                                    </p:animEffect>
                                    <p:anim calcmode="lin" valueType="num">
                                      <p:cBhvr>
                                        <p:cTn id="145" dur="2000" fill="hold"/>
                                        <p:tgtEl>
                                          <p:spTgt spid="28"/>
                                        </p:tgtEl>
                                        <p:attrNameLst>
                                          <p:attrName>ppt_w</p:attrName>
                                        </p:attrNameLst>
                                      </p:cBhvr>
                                      <p:tavLst>
                                        <p:tav tm="0" fmla="#ppt_w*sin(2.5*pi*$)">
                                          <p:val>
                                            <p:fltVal val="0"/>
                                          </p:val>
                                        </p:tav>
                                        <p:tav tm="100000">
                                          <p:val>
                                            <p:fltVal val="1"/>
                                          </p:val>
                                        </p:tav>
                                      </p:tavLst>
                                    </p:anim>
                                    <p:anim calcmode="lin" valueType="num">
                                      <p:cBhvr>
                                        <p:cTn id="146"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fade">
                                      <p:cBhvr>
                                        <p:cTn id="151" dur="500"/>
                                        <p:tgtEl>
                                          <p:spTgt spid="18"/>
                                        </p:tgtEl>
                                      </p:cBhvr>
                                    </p:animEffect>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1000"/>
                                        <p:tgtEl>
                                          <p:spTgt spid="38"/>
                                        </p:tgtEl>
                                      </p:cBhvr>
                                    </p:animEffect>
                                    <p:anim calcmode="lin" valueType="num">
                                      <p:cBhvr>
                                        <p:cTn id="157" dur="1000" fill="hold"/>
                                        <p:tgtEl>
                                          <p:spTgt spid="38"/>
                                        </p:tgtEl>
                                        <p:attrNameLst>
                                          <p:attrName>ppt_x</p:attrName>
                                        </p:attrNameLst>
                                      </p:cBhvr>
                                      <p:tavLst>
                                        <p:tav tm="0">
                                          <p:val>
                                            <p:strVal val="#ppt_x"/>
                                          </p:val>
                                        </p:tav>
                                        <p:tav tm="100000">
                                          <p:val>
                                            <p:strVal val="#ppt_x"/>
                                          </p:val>
                                        </p:tav>
                                      </p:tavLst>
                                    </p:anim>
                                    <p:anim calcmode="lin" valueType="num">
                                      <p:cBhvr>
                                        <p:cTn id="15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fade">
                                      <p:cBhvr>
                                        <p:cTn id="163" dur="500"/>
                                        <p:tgtEl>
                                          <p:spTgt spid="29"/>
                                        </p:tgtEl>
                                      </p:cBhvr>
                                    </p:animEffec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2000"/>
                                        <p:tgtEl>
                                          <p:spTgt spid="30"/>
                                        </p:tgtEl>
                                      </p:cBhvr>
                                    </p:animEffect>
                                    <p:anim calcmode="lin" valueType="num">
                                      <p:cBhvr>
                                        <p:cTn id="169" dur="2000" fill="hold"/>
                                        <p:tgtEl>
                                          <p:spTgt spid="30"/>
                                        </p:tgtEl>
                                        <p:attrNameLst>
                                          <p:attrName>ppt_w</p:attrName>
                                        </p:attrNameLst>
                                      </p:cBhvr>
                                      <p:tavLst>
                                        <p:tav tm="0" fmla="#ppt_w*sin(2.5*pi*$)">
                                          <p:val>
                                            <p:fltVal val="0"/>
                                          </p:val>
                                        </p:tav>
                                        <p:tav tm="100000">
                                          <p:val>
                                            <p:fltVal val="1"/>
                                          </p:val>
                                        </p:tav>
                                      </p:tavLst>
                                    </p:anim>
                                    <p:anim calcmode="lin" valueType="num">
                                      <p:cBhvr>
                                        <p:cTn id="17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31"/>
                                        </p:tgtEl>
                                        <p:attrNameLst>
                                          <p:attrName>style.visibility</p:attrName>
                                        </p:attrNameLst>
                                      </p:cBhvr>
                                      <p:to>
                                        <p:strVal val="visible"/>
                                      </p:to>
                                    </p:set>
                                    <p:animEffect transition="in" filter="fade">
                                      <p:cBhvr>
                                        <p:cTn id="175" dur="500"/>
                                        <p:tgtEl>
                                          <p:spTgt spid="31"/>
                                        </p:tgtEl>
                                      </p:cBhvr>
                                    </p:animEffect>
                                  </p:childTnLst>
                                </p:cTn>
                              </p:par>
                            </p:childTnLst>
                          </p:cTn>
                        </p:par>
                      </p:childTnLst>
                    </p:cTn>
                  </p:par>
                  <p:par>
                    <p:cTn id="176" fill="hold">
                      <p:stCondLst>
                        <p:cond delay="indefinite"/>
                      </p:stCondLst>
                      <p:childTnLst>
                        <p:par>
                          <p:cTn id="177" fill="hold">
                            <p:stCondLst>
                              <p:cond delay="0"/>
                            </p:stCondLst>
                            <p:childTnLst>
                              <p:par>
                                <p:cTn id="178" presetID="45" presetClass="entr" presetSubtype="0" fill="hold" grpId="0" nodeType="clickEffect">
                                  <p:stCondLst>
                                    <p:cond delay="0"/>
                                  </p:stCondLst>
                                  <p:childTnLst>
                                    <p:set>
                                      <p:cBhvr>
                                        <p:cTn id="179" dur="1" fill="hold">
                                          <p:stCondLst>
                                            <p:cond delay="0"/>
                                          </p:stCondLst>
                                        </p:cTn>
                                        <p:tgtEl>
                                          <p:spTgt spid="41"/>
                                        </p:tgtEl>
                                        <p:attrNameLst>
                                          <p:attrName>style.visibility</p:attrName>
                                        </p:attrNameLst>
                                      </p:cBhvr>
                                      <p:to>
                                        <p:strVal val="visible"/>
                                      </p:to>
                                    </p:set>
                                    <p:animEffect transition="in" filter="fade">
                                      <p:cBhvr>
                                        <p:cTn id="180" dur="2000"/>
                                        <p:tgtEl>
                                          <p:spTgt spid="41"/>
                                        </p:tgtEl>
                                      </p:cBhvr>
                                    </p:animEffect>
                                    <p:anim calcmode="lin" valueType="num">
                                      <p:cBhvr>
                                        <p:cTn id="181" dur="2000" fill="hold"/>
                                        <p:tgtEl>
                                          <p:spTgt spid="41"/>
                                        </p:tgtEl>
                                        <p:attrNameLst>
                                          <p:attrName>ppt_w</p:attrName>
                                        </p:attrNameLst>
                                      </p:cBhvr>
                                      <p:tavLst>
                                        <p:tav tm="0" fmla="#ppt_w*sin(2.5*pi*$)">
                                          <p:val>
                                            <p:fltVal val="0"/>
                                          </p:val>
                                        </p:tav>
                                        <p:tav tm="100000">
                                          <p:val>
                                            <p:fltVal val="1"/>
                                          </p:val>
                                        </p:tav>
                                      </p:tavLst>
                                    </p:anim>
                                    <p:anim calcmode="lin" valueType="num">
                                      <p:cBhvr>
                                        <p:cTn id="182"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2"/>
                                        </p:tgtEl>
                                        <p:attrNameLst>
                                          <p:attrName>style.visibility</p:attrName>
                                        </p:attrNameLst>
                                      </p:cBhvr>
                                      <p:to>
                                        <p:strVal val="visible"/>
                                      </p:to>
                                    </p:set>
                                    <p:animEffect transition="in" filter="fade">
                                      <p:cBhvr>
                                        <p:cTn id="187" dur="500"/>
                                        <p:tgtEl>
                                          <p:spTgt spid="32"/>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33"/>
                                        </p:tgtEl>
                                        <p:attrNameLst>
                                          <p:attrName>style.visibility</p:attrName>
                                        </p:attrNameLst>
                                      </p:cBhvr>
                                      <p:to>
                                        <p:strVal val="visible"/>
                                      </p:to>
                                    </p:set>
                                    <p:animEffect transition="in" filter="fade">
                                      <p:cBhvr>
                                        <p:cTn id="192" dur="500"/>
                                        <p:tgtEl>
                                          <p:spTgt spid="33"/>
                                        </p:tgtEl>
                                      </p:cBhvr>
                                    </p:animEffect>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39"/>
                                        </p:tgtEl>
                                        <p:attrNameLst>
                                          <p:attrName>style.visibility</p:attrName>
                                        </p:attrNameLst>
                                      </p:cBhvr>
                                      <p:to>
                                        <p:strVal val="visible"/>
                                      </p:to>
                                    </p:set>
                                    <p:animEffect transition="in" filter="fade">
                                      <p:cBhvr>
                                        <p:cTn id="197" dur="1000"/>
                                        <p:tgtEl>
                                          <p:spTgt spid="39"/>
                                        </p:tgtEl>
                                      </p:cBhvr>
                                    </p:animEffect>
                                    <p:anim calcmode="lin" valueType="num">
                                      <p:cBhvr>
                                        <p:cTn id="198" dur="1000" fill="hold"/>
                                        <p:tgtEl>
                                          <p:spTgt spid="39"/>
                                        </p:tgtEl>
                                        <p:attrNameLst>
                                          <p:attrName>ppt_x</p:attrName>
                                        </p:attrNameLst>
                                      </p:cBhvr>
                                      <p:tavLst>
                                        <p:tav tm="0">
                                          <p:val>
                                            <p:strVal val="#ppt_x"/>
                                          </p:val>
                                        </p:tav>
                                        <p:tav tm="100000">
                                          <p:val>
                                            <p:strVal val="#ppt_x"/>
                                          </p:val>
                                        </p:tav>
                                      </p:tavLst>
                                    </p:anim>
                                    <p:anim calcmode="lin" valueType="num">
                                      <p:cBhvr>
                                        <p:cTn id="19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9"/>
                                        </p:tgtEl>
                                        <p:attrNameLst>
                                          <p:attrName>style.visibility</p:attrName>
                                        </p:attrNameLst>
                                      </p:cBhvr>
                                      <p:to>
                                        <p:strVal val="visible"/>
                                      </p:to>
                                    </p:set>
                                    <p:animEffect transition="in" filter="fade">
                                      <p:cBhvr>
                                        <p:cTn id="204" dur="500"/>
                                        <p:tgtEl>
                                          <p:spTgt spid="9"/>
                                        </p:tgtEl>
                                      </p:cBhvr>
                                    </p:animEffect>
                                  </p:childTnLst>
                                </p:cTn>
                              </p:par>
                            </p:childTnLst>
                          </p:cTn>
                        </p:par>
                      </p:childTnLst>
                    </p:cTn>
                  </p:par>
                  <p:par>
                    <p:cTn id="205" fill="hold">
                      <p:stCondLst>
                        <p:cond delay="indefinite"/>
                      </p:stCondLst>
                      <p:childTnLst>
                        <p:par>
                          <p:cTn id="206" fill="hold">
                            <p:stCondLst>
                              <p:cond delay="0"/>
                            </p:stCondLst>
                            <p:childTnLst>
                              <p:par>
                                <p:cTn id="207" presetID="45" presetClass="entr" presetSubtype="0" fill="hold" grpId="0" nodeType="clickEffect">
                                  <p:stCondLst>
                                    <p:cond delay="0"/>
                                  </p:stCondLst>
                                  <p:childTnLst>
                                    <p:set>
                                      <p:cBhvr>
                                        <p:cTn id="208" dur="1" fill="hold">
                                          <p:stCondLst>
                                            <p:cond delay="0"/>
                                          </p:stCondLst>
                                        </p:cTn>
                                        <p:tgtEl>
                                          <p:spTgt spid="34"/>
                                        </p:tgtEl>
                                        <p:attrNameLst>
                                          <p:attrName>style.visibility</p:attrName>
                                        </p:attrNameLst>
                                      </p:cBhvr>
                                      <p:to>
                                        <p:strVal val="visible"/>
                                      </p:to>
                                    </p:set>
                                    <p:animEffect transition="in" filter="fade">
                                      <p:cBhvr>
                                        <p:cTn id="209" dur="2000"/>
                                        <p:tgtEl>
                                          <p:spTgt spid="34"/>
                                        </p:tgtEl>
                                      </p:cBhvr>
                                    </p:animEffect>
                                    <p:anim calcmode="lin" valueType="num">
                                      <p:cBhvr>
                                        <p:cTn id="210" dur="2000" fill="hold"/>
                                        <p:tgtEl>
                                          <p:spTgt spid="34"/>
                                        </p:tgtEl>
                                        <p:attrNameLst>
                                          <p:attrName>ppt_w</p:attrName>
                                        </p:attrNameLst>
                                      </p:cBhvr>
                                      <p:tavLst>
                                        <p:tav tm="0" fmla="#ppt_w*sin(2.5*pi*$)">
                                          <p:val>
                                            <p:fltVal val="0"/>
                                          </p:val>
                                        </p:tav>
                                        <p:tav tm="100000">
                                          <p:val>
                                            <p:fltVal val="1"/>
                                          </p:val>
                                        </p:tav>
                                      </p:tavLst>
                                    </p:anim>
                                    <p:anim calcmode="lin" valueType="num">
                                      <p:cBhvr>
                                        <p:cTn id="211"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14" presetClass="entr" presetSubtype="10" fill="hold" grpId="0" nodeType="clickEffect">
                                  <p:stCondLst>
                                    <p:cond delay="0"/>
                                  </p:stCondLst>
                                  <p:childTnLst>
                                    <p:set>
                                      <p:cBhvr>
                                        <p:cTn id="215" dur="1" fill="hold">
                                          <p:stCondLst>
                                            <p:cond delay="0"/>
                                          </p:stCondLst>
                                        </p:cTn>
                                        <p:tgtEl>
                                          <p:spTgt spid="21"/>
                                        </p:tgtEl>
                                        <p:attrNameLst>
                                          <p:attrName>style.visibility</p:attrName>
                                        </p:attrNameLst>
                                      </p:cBhvr>
                                      <p:to>
                                        <p:strVal val="visible"/>
                                      </p:to>
                                    </p:set>
                                    <p:animEffect transition="in" filter="randombar(horizontal)">
                                      <p:cBhvr>
                                        <p:cTn id="2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3" grpId="0"/>
      <p:bldP spid="15" grpId="0" animBg="1"/>
      <p:bldP spid="17" grpId="0"/>
      <p:bldP spid="20" grpId="0" animBg="1"/>
      <p:bldP spid="23" grpId="0" animBg="1"/>
      <p:bldP spid="26" grpId="0" animBg="1"/>
      <p:bldP spid="28" grpId="0" animBg="1"/>
      <p:bldP spid="30" grpId="0" animBg="1"/>
      <p:bldP spid="34" grpId="0" animBg="1"/>
      <p:bldP spid="35" grpId="0"/>
      <p:bldP spid="37" grpId="0"/>
      <p:bldP spid="38" grpId="0"/>
      <p:bldP spid="39" grpId="0"/>
      <p:bldP spid="21" grpId="0" animBg="1"/>
      <p:bldP spid="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2917CC6-DA57-4D02-BBAD-D71F0DBF8174}"/>
              </a:ext>
            </a:extLst>
          </p:cNvPr>
          <p:cNvPicPr>
            <a:picLocks noChangeAspect="1"/>
          </p:cNvPicPr>
          <p:nvPr/>
        </p:nvPicPr>
        <p:blipFill>
          <a:blip r:embed="rId3"/>
          <a:stretch>
            <a:fillRect/>
          </a:stretch>
        </p:blipFill>
        <p:spPr>
          <a:xfrm>
            <a:off x="5109239" y="2030188"/>
            <a:ext cx="4860000" cy="2092327"/>
          </a:xfrm>
          <a:prstGeom prst="rect">
            <a:avLst/>
          </a:prstGeom>
        </p:spPr>
      </p:pic>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Explore Deforestation</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600164"/>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Although you looked at deforestation in the last lesson, now you'll begin a more thorough exploration to understand existing deforestation patterns in Rondônia. You'll start by adding a layer that shows deforestation in the state.</a:t>
            </a:r>
            <a:endParaRPr lang="en-AU" sz="11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18B7824-0A1F-4C84-BBD1-B567B5AB9827}"/>
              </a:ext>
            </a:extLst>
          </p:cNvPr>
          <p:cNvSpPr txBox="1"/>
          <p:nvPr/>
        </p:nvSpPr>
        <p:spPr>
          <a:xfrm>
            <a:off x="155892" y="3845059"/>
            <a:ext cx="3803787"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Open the Amazon Deforestation project in ArcGIS Pro.</a:t>
            </a:r>
            <a:endParaRPr lang="en-AU"/>
          </a:p>
        </p:txBody>
      </p:sp>
      <p:pic>
        <p:nvPicPr>
          <p:cNvPr id="3" name="Picture 2">
            <a:extLst>
              <a:ext uri="{FF2B5EF4-FFF2-40B4-BE49-F238E27FC236}">
                <a16:creationId xmlns:a16="http://schemas.microsoft.com/office/drawing/2014/main" id="{B726881B-E970-44DD-A53C-724B61737230}"/>
              </a:ext>
            </a:extLst>
          </p:cNvPr>
          <p:cNvPicPr>
            <a:picLocks noChangeAspect="1"/>
          </p:cNvPicPr>
          <p:nvPr/>
        </p:nvPicPr>
        <p:blipFill>
          <a:blip r:embed="rId4"/>
          <a:stretch>
            <a:fillRect/>
          </a:stretch>
        </p:blipFill>
        <p:spPr>
          <a:xfrm>
            <a:off x="321809" y="2030186"/>
            <a:ext cx="872362" cy="507854"/>
          </a:xfrm>
          <a:prstGeom prst="rect">
            <a:avLst/>
          </a:prstGeom>
        </p:spPr>
      </p:pic>
      <p:grpSp>
        <p:nvGrpSpPr>
          <p:cNvPr id="20" name="Group 19">
            <a:extLst>
              <a:ext uri="{FF2B5EF4-FFF2-40B4-BE49-F238E27FC236}">
                <a16:creationId xmlns:a16="http://schemas.microsoft.com/office/drawing/2014/main" id="{2D47F195-9F0A-4FDE-AA60-883EDFC22285}"/>
              </a:ext>
            </a:extLst>
          </p:cNvPr>
          <p:cNvGrpSpPr/>
          <p:nvPr/>
        </p:nvGrpSpPr>
        <p:grpSpPr>
          <a:xfrm>
            <a:off x="1404719" y="2030186"/>
            <a:ext cx="2567369" cy="507854"/>
            <a:chOff x="1276350" y="2030186"/>
            <a:chExt cx="2824106" cy="507854"/>
          </a:xfrm>
        </p:grpSpPr>
        <p:pic>
          <p:nvPicPr>
            <p:cNvPr id="7" name="Picture 6">
              <a:extLst>
                <a:ext uri="{FF2B5EF4-FFF2-40B4-BE49-F238E27FC236}">
                  <a16:creationId xmlns:a16="http://schemas.microsoft.com/office/drawing/2014/main" id="{479B38AF-CCA9-4CCC-BD00-F31049AA18A1}"/>
                </a:ext>
              </a:extLst>
            </p:cNvPr>
            <p:cNvPicPr>
              <a:picLocks noChangeAspect="1"/>
            </p:cNvPicPr>
            <p:nvPr/>
          </p:nvPicPr>
          <p:blipFill>
            <a:blip r:embed="rId5"/>
            <a:stretch>
              <a:fillRect/>
            </a:stretch>
          </p:blipFill>
          <p:spPr>
            <a:xfrm>
              <a:off x="1276350" y="2030186"/>
              <a:ext cx="2824106" cy="329293"/>
            </a:xfrm>
            <a:prstGeom prst="rect">
              <a:avLst/>
            </a:prstGeom>
          </p:spPr>
        </p:pic>
        <p:pic>
          <p:nvPicPr>
            <p:cNvPr id="8" name="Picture 7">
              <a:extLst>
                <a:ext uri="{FF2B5EF4-FFF2-40B4-BE49-F238E27FC236}">
                  <a16:creationId xmlns:a16="http://schemas.microsoft.com/office/drawing/2014/main" id="{91D469D1-11B7-449F-9A25-133F94828B24}"/>
                </a:ext>
              </a:extLst>
            </p:cNvPr>
            <p:cNvPicPr>
              <a:picLocks noChangeAspect="1"/>
            </p:cNvPicPr>
            <p:nvPr/>
          </p:nvPicPr>
          <p:blipFill>
            <a:blip r:embed="rId6"/>
            <a:stretch>
              <a:fillRect/>
            </a:stretch>
          </p:blipFill>
          <p:spPr>
            <a:xfrm>
              <a:off x="1276350" y="2359479"/>
              <a:ext cx="1230086" cy="178561"/>
            </a:xfrm>
            <a:prstGeom prst="rect">
              <a:avLst/>
            </a:prstGeom>
          </p:spPr>
        </p:pic>
      </p:grpSp>
      <p:pic>
        <p:nvPicPr>
          <p:cNvPr id="9" name="Picture 8">
            <a:extLst>
              <a:ext uri="{FF2B5EF4-FFF2-40B4-BE49-F238E27FC236}">
                <a16:creationId xmlns:a16="http://schemas.microsoft.com/office/drawing/2014/main" id="{2E197A0A-1D0B-4A50-AD3E-0224E94C4633}"/>
              </a:ext>
            </a:extLst>
          </p:cNvPr>
          <p:cNvPicPr>
            <a:picLocks noChangeAspect="1"/>
          </p:cNvPicPr>
          <p:nvPr/>
        </p:nvPicPr>
        <p:blipFill>
          <a:blip r:embed="rId7"/>
          <a:stretch>
            <a:fillRect/>
          </a:stretch>
        </p:blipFill>
        <p:spPr>
          <a:xfrm>
            <a:off x="4210466" y="2030187"/>
            <a:ext cx="790577" cy="507854"/>
          </a:xfrm>
          <a:prstGeom prst="rect">
            <a:avLst/>
          </a:prstGeom>
        </p:spPr>
      </p:pic>
      <p:sp>
        <p:nvSpPr>
          <p:cNvPr id="11" name="Rectangle 10">
            <a:extLst>
              <a:ext uri="{FF2B5EF4-FFF2-40B4-BE49-F238E27FC236}">
                <a16:creationId xmlns:a16="http://schemas.microsoft.com/office/drawing/2014/main" id="{4372F2C6-A181-4676-AF85-4F51F1D11FC5}"/>
              </a:ext>
            </a:extLst>
          </p:cNvPr>
          <p:cNvSpPr/>
          <p:nvPr/>
        </p:nvSpPr>
        <p:spPr>
          <a:xfrm>
            <a:off x="465231" y="2220247"/>
            <a:ext cx="327256" cy="3000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1AAD91C7-3180-490C-82FD-5638D7DD2041}"/>
              </a:ext>
            </a:extLst>
          </p:cNvPr>
          <p:cNvSpPr/>
          <p:nvPr/>
        </p:nvSpPr>
        <p:spPr>
          <a:xfrm>
            <a:off x="1430912" y="2385245"/>
            <a:ext cx="1080000"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628AC879-97D9-4C18-8818-7F871A51C1F5}"/>
              </a:ext>
            </a:extLst>
          </p:cNvPr>
          <p:cNvSpPr/>
          <p:nvPr/>
        </p:nvSpPr>
        <p:spPr>
          <a:xfrm>
            <a:off x="4226794" y="2200904"/>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FF72F00-859F-422A-A2EC-3EB8027DAF81}"/>
              </a:ext>
            </a:extLst>
          </p:cNvPr>
          <p:cNvSpPr/>
          <p:nvPr/>
        </p:nvSpPr>
        <p:spPr>
          <a:xfrm>
            <a:off x="4741107" y="2200904"/>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A9D58AE6-2CE4-40CC-BDF5-55E0D99B4AFC}"/>
              </a:ext>
            </a:extLst>
          </p:cNvPr>
          <p:cNvSpPr txBox="1"/>
          <p:nvPr/>
        </p:nvSpPr>
        <p:spPr>
          <a:xfrm>
            <a:off x="155892" y="4130228"/>
            <a:ext cx="4265938"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Expand Catalog | Databases and drag ‘Deforested_Area’ to contents.</a:t>
            </a:r>
            <a:endParaRPr lang="en-AU"/>
          </a:p>
        </p:txBody>
      </p:sp>
      <p:sp>
        <p:nvSpPr>
          <p:cNvPr id="19" name="Rectangle 18">
            <a:extLst>
              <a:ext uri="{FF2B5EF4-FFF2-40B4-BE49-F238E27FC236}">
                <a16:creationId xmlns:a16="http://schemas.microsoft.com/office/drawing/2014/main" id="{06DD735D-3A5D-4B39-9D7C-F5392BDA439A}"/>
              </a:ext>
            </a:extLst>
          </p:cNvPr>
          <p:cNvSpPr/>
          <p:nvPr/>
        </p:nvSpPr>
        <p:spPr>
          <a:xfrm>
            <a:off x="9229516" y="2960296"/>
            <a:ext cx="720000" cy="96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Calibri" panose="020F0502020204030204" pitchFamily="34" charset="0"/>
                <a:cs typeface="Calibri" panose="020F0502020204030204" pitchFamily="34" charset="0"/>
              </a:rPr>
              <a:t>Deforested_Area</a:t>
            </a:r>
            <a:endParaRPr lang="en-AU" sz="6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8A54E7AA-4416-45F0-B6E2-176BFB04AB6D}"/>
              </a:ext>
            </a:extLst>
          </p:cNvPr>
          <p:cNvPicPr>
            <a:picLocks noChangeAspect="1"/>
          </p:cNvPicPr>
          <p:nvPr/>
        </p:nvPicPr>
        <p:blipFill>
          <a:blip r:embed="rId8"/>
          <a:stretch>
            <a:fillRect/>
          </a:stretch>
        </p:blipFill>
        <p:spPr>
          <a:xfrm>
            <a:off x="5109239" y="2030188"/>
            <a:ext cx="4860000" cy="2116252"/>
          </a:xfrm>
          <a:prstGeom prst="rect">
            <a:avLst/>
          </a:prstGeom>
        </p:spPr>
      </p:pic>
      <p:sp>
        <p:nvSpPr>
          <p:cNvPr id="22" name="TextBox 21">
            <a:extLst>
              <a:ext uri="{FF2B5EF4-FFF2-40B4-BE49-F238E27FC236}">
                <a16:creationId xmlns:a16="http://schemas.microsoft.com/office/drawing/2014/main" id="{0169608B-2573-4512-AF92-4EF2F453B043}"/>
              </a:ext>
            </a:extLst>
          </p:cNvPr>
          <p:cNvSpPr txBox="1"/>
          <p:nvPr/>
        </p:nvSpPr>
        <p:spPr>
          <a:xfrm>
            <a:off x="1129850" y="2155376"/>
            <a:ext cx="346872" cy="246221"/>
          </a:xfrm>
          <a:prstGeom prst="rect">
            <a:avLst/>
          </a:prstGeom>
          <a:noFill/>
          <a:ln w="3175">
            <a:noFill/>
          </a:ln>
        </p:spPr>
        <p:txBody>
          <a:bodyPr wrap="square" rtlCol="0">
            <a:spAutoFit/>
          </a:bodyPr>
          <a:lstStyle/>
          <a:p>
            <a:pPr algn="just"/>
            <a:r>
              <a:rPr lang="en-US" sz="1000" b="1">
                <a:latin typeface="Calibri" panose="020F0502020204030204" pitchFamily="34" charset="0"/>
                <a:cs typeface="Calibri" panose="020F0502020204030204" pitchFamily="34" charset="0"/>
              </a:rPr>
              <a:t>OR</a:t>
            </a:r>
            <a:endParaRPr lang="en-AU" sz="1000" b="1">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1614F69D-2781-4B43-A651-18C949578FEE}"/>
              </a:ext>
            </a:extLst>
          </p:cNvPr>
          <p:cNvSpPr/>
          <p:nvPr/>
        </p:nvSpPr>
        <p:spPr>
          <a:xfrm>
            <a:off x="9186826" y="2960296"/>
            <a:ext cx="790577" cy="96487"/>
          </a:xfrm>
          <a:prstGeom prst="rect">
            <a:avLst/>
          </a:prstGeom>
          <a:solidFill>
            <a:srgbClr val="F7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a:extLst>
              <a:ext uri="{FF2B5EF4-FFF2-40B4-BE49-F238E27FC236}">
                <a16:creationId xmlns:a16="http://schemas.microsoft.com/office/drawing/2014/main" id="{0B19F81D-4403-4289-A21E-FAFDA4AFD149}"/>
              </a:ext>
            </a:extLst>
          </p:cNvPr>
          <p:cNvPicPr>
            <a:picLocks noChangeAspect="1"/>
          </p:cNvPicPr>
          <p:nvPr/>
        </p:nvPicPr>
        <p:blipFill>
          <a:blip r:embed="rId9"/>
          <a:stretch>
            <a:fillRect/>
          </a:stretch>
        </p:blipFill>
        <p:spPr>
          <a:xfrm>
            <a:off x="6344901" y="2147212"/>
            <a:ext cx="2579374" cy="1999228"/>
          </a:xfrm>
          <a:prstGeom prst="rect">
            <a:avLst/>
          </a:prstGeom>
        </p:spPr>
      </p:pic>
      <p:sp>
        <p:nvSpPr>
          <p:cNvPr id="26" name="Rectangle 25">
            <a:extLst>
              <a:ext uri="{FF2B5EF4-FFF2-40B4-BE49-F238E27FC236}">
                <a16:creationId xmlns:a16="http://schemas.microsoft.com/office/drawing/2014/main" id="{33D957EF-C0A6-492B-8164-AF067AE917BD}"/>
              </a:ext>
            </a:extLst>
          </p:cNvPr>
          <p:cNvSpPr/>
          <p:nvPr/>
        </p:nvSpPr>
        <p:spPr>
          <a:xfrm>
            <a:off x="5226911" y="3512989"/>
            <a:ext cx="138788"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9F0EF073-449C-4618-B5B4-4AAC292F164A}"/>
              </a:ext>
            </a:extLst>
          </p:cNvPr>
          <p:cNvPicPr>
            <a:picLocks noChangeAspect="1"/>
          </p:cNvPicPr>
          <p:nvPr/>
        </p:nvPicPr>
        <p:blipFill>
          <a:blip r:embed="rId10"/>
          <a:stretch>
            <a:fillRect/>
          </a:stretch>
        </p:blipFill>
        <p:spPr>
          <a:xfrm>
            <a:off x="5109239" y="4239539"/>
            <a:ext cx="1284902" cy="1244749"/>
          </a:xfrm>
          <a:prstGeom prst="rect">
            <a:avLst/>
          </a:prstGeom>
        </p:spPr>
      </p:pic>
      <p:pic>
        <p:nvPicPr>
          <p:cNvPr id="28" name="Picture 27">
            <a:extLst>
              <a:ext uri="{FF2B5EF4-FFF2-40B4-BE49-F238E27FC236}">
                <a16:creationId xmlns:a16="http://schemas.microsoft.com/office/drawing/2014/main" id="{67E34870-0AAB-4AC5-BE93-D599FB38B2D5}"/>
              </a:ext>
            </a:extLst>
          </p:cNvPr>
          <p:cNvPicPr>
            <a:picLocks noChangeAspect="1"/>
          </p:cNvPicPr>
          <p:nvPr/>
        </p:nvPicPr>
        <p:blipFill>
          <a:blip r:embed="rId11"/>
          <a:stretch>
            <a:fillRect/>
          </a:stretch>
        </p:blipFill>
        <p:spPr>
          <a:xfrm>
            <a:off x="6409380" y="4239539"/>
            <a:ext cx="1072210" cy="1244749"/>
          </a:xfrm>
          <a:prstGeom prst="rect">
            <a:avLst/>
          </a:prstGeom>
        </p:spPr>
      </p:pic>
      <p:pic>
        <p:nvPicPr>
          <p:cNvPr id="29" name="Picture 28">
            <a:extLst>
              <a:ext uri="{FF2B5EF4-FFF2-40B4-BE49-F238E27FC236}">
                <a16:creationId xmlns:a16="http://schemas.microsoft.com/office/drawing/2014/main" id="{0AE9B3E4-989A-4028-98DB-6B41F2E7E019}"/>
              </a:ext>
            </a:extLst>
          </p:cNvPr>
          <p:cNvPicPr>
            <a:picLocks noChangeAspect="1"/>
          </p:cNvPicPr>
          <p:nvPr/>
        </p:nvPicPr>
        <p:blipFill>
          <a:blip r:embed="rId12"/>
          <a:stretch>
            <a:fillRect/>
          </a:stretch>
        </p:blipFill>
        <p:spPr>
          <a:xfrm>
            <a:off x="7508768" y="4234468"/>
            <a:ext cx="1863832" cy="1249995"/>
          </a:xfrm>
          <a:prstGeom prst="rect">
            <a:avLst/>
          </a:prstGeom>
        </p:spPr>
      </p:pic>
      <p:pic>
        <p:nvPicPr>
          <p:cNvPr id="30" name="Picture 29">
            <a:extLst>
              <a:ext uri="{FF2B5EF4-FFF2-40B4-BE49-F238E27FC236}">
                <a16:creationId xmlns:a16="http://schemas.microsoft.com/office/drawing/2014/main" id="{8B1CAE16-669D-47FA-B8E9-3F2AFFC48FBE}"/>
              </a:ext>
            </a:extLst>
          </p:cNvPr>
          <p:cNvPicPr>
            <a:picLocks noChangeAspect="1"/>
          </p:cNvPicPr>
          <p:nvPr/>
        </p:nvPicPr>
        <p:blipFill>
          <a:blip r:embed="rId13"/>
          <a:stretch>
            <a:fillRect/>
          </a:stretch>
        </p:blipFill>
        <p:spPr>
          <a:xfrm>
            <a:off x="9448749" y="4240964"/>
            <a:ext cx="1476448" cy="1243324"/>
          </a:xfrm>
          <a:prstGeom prst="rect">
            <a:avLst/>
          </a:prstGeom>
        </p:spPr>
      </p:pic>
      <p:pic>
        <p:nvPicPr>
          <p:cNvPr id="31" name="Picture 30">
            <a:extLst>
              <a:ext uri="{FF2B5EF4-FFF2-40B4-BE49-F238E27FC236}">
                <a16:creationId xmlns:a16="http://schemas.microsoft.com/office/drawing/2014/main" id="{D4492AD5-93A2-45E6-8F2D-C2F4FAA279C7}"/>
              </a:ext>
            </a:extLst>
          </p:cNvPr>
          <p:cNvPicPr>
            <a:picLocks noChangeAspect="1"/>
          </p:cNvPicPr>
          <p:nvPr/>
        </p:nvPicPr>
        <p:blipFill>
          <a:blip r:embed="rId14"/>
          <a:stretch>
            <a:fillRect/>
          </a:stretch>
        </p:blipFill>
        <p:spPr>
          <a:xfrm>
            <a:off x="6340099" y="2139048"/>
            <a:ext cx="2576012" cy="1999228"/>
          </a:xfrm>
          <a:prstGeom prst="rect">
            <a:avLst/>
          </a:prstGeom>
        </p:spPr>
      </p:pic>
      <p:sp>
        <p:nvSpPr>
          <p:cNvPr id="32" name="Rectangle 31">
            <a:extLst>
              <a:ext uri="{FF2B5EF4-FFF2-40B4-BE49-F238E27FC236}">
                <a16:creationId xmlns:a16="http://schemas.microsoft.com/office/drawing/2014/main" id="{D7D219AB-4F3C-40F9-92BE-41FAD850A18A}"/>
              </a:ext>
            </a:extLst>
          </p:cNvPr>
          <p:cNvSpPr/>
          <p:nvPr/>
        </p:nvSpPr>
        <p:spPr>
          <a:xfrm>
            <a:off x="6187188" y="5073009"/>
            <a:ext cx="167934"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409037AE-FC37-4D1C-B30D-238A90F71B2E}"/>
              </a:ext>
            </a:extLst>
          </p:cNvPr>
          <p:cNvSpPr/>
          <p:nvPr/>
        </p:nvSpPr>
        <p:spPr>
          <a:xfrm>
            <a:off x="6413531" y="5357930"/>
            <a:ext cx="395980"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69FDB38F-40E2-47F9-B47C-11365DC451E4}"/>
              </a:ext>
            </a:extLst>
          </p:cNvPr>
          <p:cNvSpPr/>
          <p:nvPr/>
        </p:nvSpPr>
        <p:spPr>
          <a:xfrm>
            <a:off x="8534880" y="5245171"/>
            <a:ext cx="2032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4C4C46DE-C069-43D5-85A2-8A1374D2F2B0}"/>
              </a:ext>
            </a:extLst>
          </p:cNvPr>
          <p:cNvSpPr/>
          <p:nvPr/>
        </p:nvSpPr>
        <p:spPr>
          <a:xfrm>
            <a:off x="10204050" y="5350323"/>
            <a:ext cx="297505"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Rounded Corners 35">
            <a:extLst>
              <a:ext uri="{FF2B5EF4-FFF2-40B4-BE49-F238E27FC236}">
                <a16:creationId xmlns:a16="http://schemas.microsoft.com/office/drawing/2014/main" id="{24EE4029-8673-41F1-906E-16D5132699CD}"/>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Protected Forests </a:t>
            </a:r>
            <a:endParaRPr lang="en-AU" sz="1200" b="1">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D76CCF70-DD47-4D1B-B91F-D740A55A48FF}"/>
              </a:ext>
            </a:extLst>
          </p:cNvPr>
          <p:cNvSpPr txBox="1"/>
          <p:nvPr/>
        </p:nvSpPr>
        <p:spPr>
          <a:xfrm>
            <a:off x="155892" y="4387138"/>
            <a:ext cx="4265938"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Change the color of the deforested areas.</a:t>
            </a:r>
            <a:endParaRPr lang="en-AU"/>
          </a:p>
        </p:txBody>
      </p:sp>
    </p:spTree>
    <p:custDataLst>
      <p:tags r:id="rId1"/>
    </p:custDataLst>
    <p:extLst>
      <p:ext uri="{BB962C8B-B14F-4D97-AF65-F5344CB8AC3E}">
        <p14:creationId xmlns:p14="http://schemas.microsoft.com/office/powerpoint/2010/main" val="1902793713"/>
      </p:ext>
    </p:extLst>
  </p:cSld>
  <p:clrMapOvr>
    <a:masterClrMapping/>
  </p:clrMapOvr>
  <mc:AlternateContent xmlns:mc="http://schemas.openxmlformats.org/markup-compatibility/2006" xmlns:p14="http://schemas.microsoft.com/office/powerpoint/2010/main">
    <mc:Choice Requires="p14">
      <p:transition spd="slow" p14:dur="2000" advTm="83591"/>
    </mc:Choice>
    <mc:Fallback xmlns="">
      <p:transition spd="slow" advTm="83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000"/>
                                        <p:tgtEl>
                                          <p:spTgt spid="11"/>
                                        </p:tgtEl>
                                      </p:cBhvr>
                                    </p:animEffect>
                                    <p:anim calcmode="lin" valueType="num">
                                      <p:cBhvr>
                                        <p:cTn id="30" dur="2000" fill="hold"/>
                                        <p:tgtEl>
                                          <p:spTgt spid="11"/>
                                        </p:tgtEl>
                                        <p:attrNameLst>
                                          <p:attrName>ppt_w</p:attrName>
                                        </p:attrNameLst>
                                      </p:cBhvr>
                                      <p:tavLst>
                                        <p:tav tm="0" fmla="#ppt_w*sin(2.5*pi*$)">
                                          <p:val>
                                            <p:fltVal val="0"/>
                                          </p:val>
                                        </p:tav>
                                        <p:tav tm="100000">
                                          <p:val>
                                            <p:fltVal val="1"/>
                                          </p:val>
                                        </p:tav>
                                      </p:tavLst>
                                    </p:anim>
                                    <p:anim calcmode="lin" valueType="num">
                                      <p:cBhvr>
                                        <p:cTn id="31"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0"/>
                                        <p:tgtEl>
                                          <p:spTgt spid="12"/>
                                        </p:tgtEl>
                                      </p:cBhvr>
                                    </p:animEffect>
                                    <p:anim calcmode="lin" valueType="num">
                                      <p:cBhvr>
                                        <p:cTn id="37" dur="2000" fill="hold"/>
                                        <p:tgtEl>
                                          <p:spTgt spid="12"/>
                                        </p:tgtEl>
                                        <p:attrNameLst>
                                          <p:attrName>ppt_w</p:attrName>
                                        </p:attrNameLst>
                                      </p:cBhvr>
                                      <p:tavLst>
                                        <p:tav tm="0" fmla="#ppt_w*sin(2.5*pi*$)">
                                          <p:val>
                                            <p:fltVal val="0"/>
                                          </p:val>
                                        </p:tav>
                                        <p:tav tm="100000">
                                          <p:val>
                                            <p:fltVal val="1"/>
                                          </p:val>
                                        </p:tav>
                                      </p:tavLst>
                                    </p:anim>
                                    <p:anim calcmode="lin" valueType="num">
                                      <p:cBhvr>
                                        <p:cTn id="3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000"/>
                                        <p:tgtEl>
                                          <p:spTgt spid="13"/>
                                        </p:tgtEl>
                                      </p:cBhvr>
                                    </p:animEffect>
                                    <p:anim calcmode="lin" valueType="num">
                                      <p:cBhvr>
                                        <p:cTn id="49" dur="2000" fill="hold"/>
                                        <p:tgtEl>
                                          <p:spTgt spid="13"/>
                                        </p:tgtEl>
                                        <p:attrNameLst>
                                          <p:attrName>ppt_w</p:attrName>
                                        </p:attrNameLst>
                                      </p:cBhvr>
                                      <p:tavLst>
                                        <p:tav tm="0" fmla="#ppt_w*sin(2.5*pi*$)">
                                          <p:val>
                                            <p:fltVal val="0"/>
                                          </p:val>
                                        </p:tav>
                                        <p:tav tm="100000">
                                          <p:val>
                                            <p:fltVal val="1"/>
                                          </p:val>
                                        </p:tav>
                                      </p:tavLst>
                                    </p:anim>
                                    <p:anim calcmode="lin" valueType="num">
                                      <p:cBhvr>
                                        <p:cTn id="5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000"/>
                                        <p:tgtEl>
                                          <p:spTgt spid="14"/>
                                        </p:tgtEl>
                                      </p:cBhvr>
                                    </p:animEffect>
                                    <p:anim calcmode="lin" valueType="num">
                                      <p:cBhvr>
                                        <p:cTn id="56" dur="2000" fill="hold"/>
                                        <p:tgtEl>
                                          <p:spTgt spid="14"/>
                                        </p:tgtEl>
                                        <p:attrNameLst>
                                          <p:attrName>ppt_w</p:attrName>
                                        </p:attrNameLst>
                                      </p:cBhvr>
                                      <p:tavLst>
                                        <p:tav tm="0" fmla="#ppt_w*sin(2.5*pi*$)">
                                          <p:val>
                                            <p:fltVal val="0"/>
                                          </p:val>
                                        </p:tav>
                                        <p:tav tm="100000">
                                          <p:val>
                                            <p:fltVal val="1"/>
                                          </p:val>
                                        </p:tav>
                                      </p:tavLst>
                                    </p:anim>
                                    <p:anim calcmode="lin" valueType="num">
                                      <p:cBhvr>
                                        <p:cTn id="57"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35" presetClass="path" presetSubtype="0" accel="50000" decel="50000" fill="hold" grpId="0" nodeType="clickEffect">
                                  <p:stCondLst>
                                    <p:cond delay="0"/>
                                  </p:stCondLst>
                                  <p:childTnLst>
                                    <p:animMotion origin="layout" path="M 2.08333E-6 -3.33333E-6 L -0.33711 0.06134 " pathEditMode="relative" rAng="0" ptsTypes="AA">
                                      <p:cBhvr>
                                        <p:cTn id="77" dur="2000" fill="hold"/>
                                        <p:tgtEl>
                                          <p:spTgt spid="19"/>
                                        </p:tgtEl>
                                        <p:attrNameLst>
                                          <p:attrName>ppt_x</p:attrName>
                                          <p:attrName>ppt_y</p:attrName>
                                        </p:attrNameLst>
                                      </p:cBhvr>
                                      <p:rCtr x="-16849" y="2708"/>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000"/>
                                        <p:tgtEl>
                                          <p:spTgt spid="37"/>
                                        </p:tgtEl>
                                      </p:cBhvr>
                                    </p:animEffect>
                                    <p:anim calcmode="lin" valueType="num">
                                      <p:cBhvr>
                                        <p:cTn id="93" dur="1000" fill="hold"/>
                                        <p:tgtEl>
                                          <p:spTgt spid="37"/>
                                        </p:tgtEl>
                                        <p:attrNameLst>
                                          <p:attrName>ppt_x</p:attrName>
                                        </p:attrNameLst>
                                      </p:cBhvr>
                                      <p:tavLst>
                                        <p:tav tm="0">
                                          <p:val>
                                            <p:strVal val="#ppt_x"/>
                                          </p:val>
                                        </p:tav>
                                        <p:tav tm="100000">
                                          <p:val>
                                            <p:strVal val="#ppt_x"/>
                                          </p:val>
                                        </p:tav>
                                      </p:tavLst>
                                    </p:anim>
                                    <p:anim calcmode="lin" valueType="num">
                                      <p:cBhvr>
                                        <p:cTn id="9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2000"/>
                                        <p:tgtEl>
                                          <p:spTgt spid="26"/>
                                        </p:tgtEl>
                                      </p:cBhvr>
                                    </p:animEffect>
                                    <p:anim calcmode="lin" valueType="num">
                                      <p:cBhvr>
                                        <p:cTn id="100" dur="2000" fill="hold"/>
                                        <p:tgtEl>
                                          <p:spTgt spid="26"/>
                                        </p:tgtEl>
                                        <p:attrNameLst>
                                          <p:attrName>ppt_w</p:attrName>
                                        </p:attrNameLst>
                                      </p:cBhvr>
                                      <p:tavLst>
                                        <p:tav tm="0" fmla="#ppt_w*sin(2.5*pi*$)">
                                          <p:val>
                                            <p:fltVal val="0"/>
                                          </p:val>
                                        </p:tav>
                                        <p:tav tm="100000">
                                          <p:val>
                                            <p:fltVal val="1"/>
                                          </p:val>
                                        </p:tav>
                                      </p:tavLst>
                                    </p:anim>
                                    <p:anim calcmode="lin" valueType="num">
                                      <p:cBhvr>
                                        <p:cTn id="101"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childTnLst>
                          </p:cTn>
                        </p:par>
                      </p:childTnLst>
                    </p:cTn>
                  </p:par>
                  <p:par>
                    <p:cTn id="107" fill="hold">
                      <p:stCondLst>
                        <p:cond delay="indefinite"/>
                      </p:stCondLst>
                      <p:childTnLst>
                        <p:par>
                          <p:cTn id="108" fill="hold">
                            <p:stCondLst>
                              <p:cond delay="0"/>
                            </p:stCondLst>
                            <p:childTnLst>
                              <p:par>
                                <p:cTn id="109" presetID="45" presetClass="entr" presetSubtype="0"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2000"/>
                                        <p:tgtEl>
                                          <p:spTgt spid="32"/>
                                        </p:tgtEl>
                                      </p:cBhvr>
                                    </p:animEffect>
                                    <p:anim calcmode="lin" valueType="num">
                                      <p:cBhvr>
                                        <p:cTn id="112" dur="2000" fill="hold"/>
                                        <p:tgtEl>
                                          <p:spTgt spid="32"/>
                                        </p:tgtEl>
                                        <p:attrNameLst>
                                          <p:attrName>ppt_w</p:attrName>
                                        </p:attrNameLst>
                                      </p:cBhvr>
                                      <p:tavLst>
                                        <p:tav tm="0" fmla="#ppt_w*sin(2.5*pi*$)">
                                          <p:val>
                                            <p:fltVal val="0"/>
                                          </p:val>
                                        </p:tav>
                                        <p:tav tm="100000">
                                          <p:val>
                                            <p:fltVal val="1"/>
                                          </p:val>
                                        </p:tav>
                                      </p:tavLst>
                                    </p:anim>
                                    <p:anim calcmode="lin" valueType="num">
                                      <p:cBhvr>
                                        <p:cTn id="113"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childTnLst>
                          </p:cTn>
                        </p:par>
                      </p:childTnLst>
                    </p:cTn>
                  </p:par>
                  <p:par>
                    <p:cTn id="119" fill="hold">
                      <p:stCondLst>
                        <p:cond delay="indefinite"/>
                      </p:stCondLst>
                      <p:childTnLst>
                        <p:par>
                          <p:cTn id="120" fill="hold">
                            <p:stCondLst>
                              <p:cond delay="0"/>
                            </p:stCondLst>
                            <p:childTnLst>
                              <p:par>
                                <p:cTn id="121" presetID="45"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2000"/>
                                        <p:tgtEl>
                                          <p:spTgt spid="33"/>
                                        </p:tgtEl>
                                      </p:cBhvr>
                                    </p:animEffect>
                                    <p:anim calcmode="lin" valueType="num">
                                      <p:cBhvr>
                                        <p:cTn id="124" dur="2000" fill="hold"/>
                                        <p:tgtEl>
                                          <p:spTgt spid="33"/>
                                        </p:tgtEl>
                                        <p:attrNameLst>
                                          <p:attrName>ppt_w</p:attrName>
                                        </p:attrNameLst>
                                      </p:cBhvr>
                                      <p:tavLst>
                                        <p:tav tm="0" fmla="#ppt_w*sin(2.5*pi*$)">
                                          <p:val>
                                            <p:fltVal val="0"/>
                                          </p:val>
                                        </p:tav>
                                        <p:tav tm="100000">
                                          <p:val>
                                            <p:fltVal val="1"/>
                                          </p:val>
                                        </p:tav>
                                      </p:tavLst>
                                    </p:anim>
                                    <p:anim calcmode="lin" valueType="num">
                                      <p:cBhvr>
                                        <p:cTn id="125"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childTnLst>
                          </p:cTn>
                        </p:par>
                      </p:childTnLst>
                    </p:cTn>
                  </p:par>
                  <p:par>
                    <p:cTn id="131" fill="hold">
                      <p:stCondLst>
                        <p:cond delay="indefinite"/>
                      </p:stCondLst>
                      <p:childTnLst>
                        <p:par>
                          <p:cTn id="132" fill="hold">
                            <p:stCondLst>
                              <p:cond delay="0"/>
                            </p:stCondLst>
                            <p:childTnLst>
                              <p:par>
                                <p:cTn id="133" presetID="45" presetClass="entr" presetSubtype="0" fill="hold" grpId="0" nodeType="click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2000"/>
                                        <p:tgtEl>
                                          <p:spTgt spid="34"/>
                                        </p:tgtEl>
                                      </p:cBhvr>
                                    </p:animEffect>
                                    <p:anim calcmode="lin" valueType="num">
                                      <p:cBhvr>
                                        <p:cTn id="136" dur="2000" fill="hold"/>
                                        <p:tgtEl>
                                          <p:spTgt spid="34"/>
                                        </p:tgtEl>
                                        <p:attrNameLst>
                                          <p:attrName>ppt_w</p:attrName>
                                        </p:attrNameLst>
                                      </p:cBhvr>
                                      <p:tavLst>
                                        <p:tav tm="0" fmla="#ppt_w*sin(2.5*pi*$)">
                                          <p:val>
                                            <p:fltVal val="0"/>
                                          </p:val>
                                        </p:tav>
                                        <p:tav tm="100000">
                                          <p:val>
                                            <p:fltVal val="1"/>
                                          </p:val>
                                        </p:tav>
                                      </p:tavLst>
                                    </p:anim>
                                    <p:anim calcmode="lin" valueType="num">
                                      <p:cBhvr>
                                        <p:cTn id="137"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500"/>
                                        <p:tgtEl>
                                          <p:spTgt spid="30"/>
                                        </p:tgtEl>
                                      </p:cBhvr>
                                    </p:animEffect>
                                  </p:childTnLst>
                                </p:cTn>
                              </p:par>
                            </p:childTnLst>
                          </p:cTn>
                        </p:par>
                      </p:childTnLst>
                    </p:cTn>
                  </p:par>
                  <p:par>
                    <p:cTn id="143" fill="hold">
                      <p:stCondLst>
                        <p:cond delay="indefinite"/>
                      </p:stCondLst>
                      <p:childTnLst>
                        <p:par>
                          <p:cTn id="144" fill="hold">
                            <p:stCondLst>
                              <p:cond delay="0"/>
                            </p:stCondLst>
                            <p:childTnLst>
                              <p:par>
                                <p:cTn id="145" presetID="45" presetClass="entr" presetSubtype="0"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fade">
                                      <p:cBhvr>
                                        <p:cTn id="147" dur="2000"/>
                                        <p:tgtEl>
                                          <p:spTgt spid="35"/>
                                        </p:tgtEl>
                                      </p:cBhvr>
                                    </p:animEffect>
                                    <p:anim calcmode="lin" valueType="num">
                                      <p:cBhvr>
                                        <p:cTn id="148" dur="2000" fill="hold"/>
                                        <p:tgtEl>
                                          <p:spTgt spid="35"/>
                                        </p:tgtEl>
                                        <p:attrNameLst>
                                          <p:attrName>ppt_w</p:attrName>
                                        </p:attrNameLst>
                                      </p:cBhvr>
                                      <p:tavLst>
                                        <p:tav tm="0" fmla="#ppt_w*sin(2.5*pi*$)">
                                          <p:val>
                                            <p:fltVal val="0"/>
                                          </p:val>
                                        </p:tav>
                                        <p:tav tm="100000">
                                          <p:val>
                                            <p:fltVal val="1"/>
                                          </p:val>
                                        </p:tav>
                                      </p:tavLst>
                                    </p:anim>
                                    <p:anim calcmode="lin" valueType="num">
                                      <p:cBhvr>
                                        <p:cTn id="149"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500"/>
                                        <p:tgtEl>
                                          <p:spTgt spid="31"/>
                                        </p:tgtEl>
                                      </p:cBhvr>
                                    </p:animEffect>
                                  </p:childTnLst>
                                </p:cTn>
                              </p:par>
                            </p:childTnLst>
                          </p:cTn>
                        </p:par>
                      </p:childTnLst>
                    </p:cTn>
                  </p:par>
                  <p:par>
                    <p:cTn id="155" fill="hold">
                      <p:stCondLst>
                        <p:cond delay="indefinite"/>
                      </p:stCondLst>
                      <p:childTnLst>
                        <p:par>
                          <p:cTn id="156" fill="hold">
                            <p:stCondLst>
                              <p:cond delay="0"/>
                            </p:stCondLst>
                            <p:childTnLst>
                              <p:par>
                                <p:cTn id="157" presetID="14" presetClass="entr" presetSubtype="10" fill="hold" grpId="0" nodeType="clickEffect">
                                  <p:stCondLst>
                                    <p:cond delay="0"/>
                                  </p:stCondLst>
                                  <p:childTnLst>
                                    <p:set>
                                      <p:cBhvr>
                                        <p:cTn id="158" dur="1" fill="hold">
                                          <p:stCondLst>
                                            <p:cond delay="0"/>
                                          </p:stCondLst>
                                        </p:cTn>
                                        <p:tgtEl>
                                          <p:spTgt spid="36"/>
                                        </p:tgtEl>
                                        <p:attrNameLst>
                                          <p:attrName>style.visibility</p:attrName>
                                        </p:attrNameLst>
                                      </p:cBhvr>
                                      <p:to>
                                        <p:strVal val="visible"/>
                                      </p:to>
                                    </p:set>
                                    <p:animEffect transition="in" filter="randombar(horizontal)">
                                      <p:cBhvr>
                                        <p:cTn id="1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4" grpId="0" animBg="1"/>
      <p:bldP spid="16" grpId="0"/>
      <p:bldP spid="19" grpId="0" animBg="1"/>
      <p:bldP spid="22" grpId="0"/>
      <p:bldP spid="23" grpId="0" animBg="1"/>
      <p:bldP spid="26" grpId="0" animBg="1"/>
      <p:bldP spid="32" grpId="0" animBg="1"/>
      <p:bldP spid="33" grpId="0" animBg="1"/>
      <p:bldP spid="34" grpId="0" animBg="1"/>
      <p:bldP spid="35" grpId="0" animBg="1"/>
      <p:bldP spid="36"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D2E5C2-477A-4BBC-BED1-3A5E956B25B7}"/>
              </a:ext>
            </a:extLst>
          </p:cNvPr>
          <p:cNvPicPr>
            <a:picLocks noChangeAspect="1"/>
          </p:cNvPicPr>
          <p:nvPr/>
        </p:nvPicPr>
        <p:blipFill>
          <a:blip r:embed="rId3"/>
          <a:stretch>
            <a:fillRect/>
          </a:stretch>
        </p:blipFill>
        <p:spPr>
          <a:xfrm>
            <a:off x="1336096" y="1801601"/>
            <a:ext cx="4853976" cy="2027459"/>
          </a:xfrm>
          <a:prstGeom prst="rect">
            <a:avLst/>
          </a:prstGeom>
        </p:spPr>
      </p:pic>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Protected Forests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036867"/>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Protected areas come in two types: protected forests and indigenous territory. Feature classes for both categories are in the Project Data geodatabase. You can add both to explore, but for this project you only need the data on protected forests.</a:t>
            </a:r>
            <a:endParaRPr lang="en-AU" sz="100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78007723-9F9F-4363-AF7B-AB28CAC0E993}"/>
              </a:ext>
            </a:extLst>
          </p:cNvPr>
          <p:cNvSpPr/>
          <p:nvPr/>
        </p:nvSpPr>
        <p:spPr>
          <a:xfrm>
            <a:off x="5207829" y="3041933"/>
            <a:ext cx="958320" cy="108000"/>
          </a:xfrm>
          <a:prstGeom prst="rect">
            <a:avLst/>
          </a:prstGeom>
          <a:solidFill>
            <a:srgbClr val="DF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ysClr val="windowText" lastClr="000000"/>
                </a:solidFill>
                <a:latin typeface="Calibri" panose="020F0502020204030204" pitchFamily="34" charset="0"/>
                <a:cs typeface="Calibri" panose="020F0502020204030204" pitchFamily="34" charset="0"/>
              </a:rPr>
              <a:t>Protected_Forests</a:t>
            </a:r>
            <a:endParaRPr lang="en-AU" sz="600">
              <a:solidFill>
                <a:sysClr val="windowText" lastClr="00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2FF498F-BF7C-4473-B2CC-CDEAE598471E}"/>
              </a:ext>
            </a:extLst>
          </p:cNvPr>
          <p:cNvSpPr/>
          <p:nvPr/>
        </p:nvSpPr>
        <p:spPr>
          <a:xfrm>
            <a:off x="5128966" y="3039977"/>
            <a:ext cx="1052259" cy="116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0CFF1120-962A-425E-B97D-1E207CEBDA79}"/>
              </a:ext>
            </a:extLst>
          </p:cNvPr>
          <p:cNvPicPr>
            <a:picLocks noChangeAspect="1"/>
          </p:cNvPicPr>
          <p:nvPr/>
        </p:nvPicPr>
        <p:blipFill>
          <a:blip r:embed="rId4"/>
          <a:stretch>
            <a:fillRect/>
          </a:stretch>
        </p:blipFill>
        <p:spPr>
          <a:xfrm>
            <a:off x="1344387" y="1801601"/>
            <a:ext cx="4828406" cy="2027460"/>
          </a:xfrm>
          <a:prstGeom prst="rect">
            <a:avLst/>
          </a:prstGeom>
        </p:spPr>
      </p:pic>
      <p:sp>
        <p:nvSpPr>
          <p:cNvPr id="14" name="TextBox 13">
            <a:extLst>
              <a:ext uri="{FF2B5EF4-FFF2-40B4-BE49-F238E27FC236}">
                <a16:creationId xmlns:a16="http://schemas.microsoft.com/office/drawing/2014/main" id="{9D385C6B-F090-4BF1-A5A3-81D563BC4D93}"/>
              </a:ext>
            </a:extLst>
          </p:cNvPr>
          <p:cNvSpPr txBox="1"/>
          <p:nvPr/>
        </p:nvSpPr>
        <p:spPr>
          <a:xfrm>
            <a:off x="155891" y="4130228"/>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Expand Catalog | Databases and drag ‘Protected_Forests’ to contents.</a:t>
            </a:r>
            <a:endParaRPr lang="en-AU"/>
          </a:p>
        </p:txBody>
      </p:sp>
      <p:sp>
        <p:nvSpPr>
          <p:cNvPr id="15" name="TextBox 14">
            <a:extLst>
              <a:ext uri="{FF2B5EF4-FFF2-40B4-BE49-F238E27FC236}">
                <a16:creationId xmlns:a16="http://schemas.microsoft.com/office/drawing/2014/main" id="{7C937547-AC54-4FBE-BD5C-884BF597F355}"/>
              </a:ext>
            </a:extLst>
          </p:cNvPr>
          <p:cNvSpPr txBox="1"/>
          <p:nvPr/>
        </p:nvSpPr>
        <p:spPr>
          <a:xfrm>
            <a:off x="155891" y="433433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Zoom to inspect closely.</a:t>
            </a:r>
            <a:endParaRPr lang="en-AU"/>
          </a:p>
        </p:txBody>
      </p:sp>
      <p:pic>
        <p:nvPicPr>
          <p:cNvPr id="16" name="Picture 15">
            <a:extLst>
              <a:ext uri="{FF2B5EF4-FFF2-40B4-BE49-F238E27FC236}">
                <a16:creationId xmlns:a16="http://schemas.microsoft.com/office/drawing/2014/main" id="{39977797-5AC0-46C6-8B15-6EE9B9B57E47}"/>
              </a:ext>
            </a:extLst>
          </p:cNvPr>
          <p:cNvPicPr>
            <a:picLocks noChangeAspect="1"/>
          </p:cNvPicPr>
          <p:nvPr/>
        </p:nvPicPr>
        <p:blipFill>
          <a:blip r:embed="rId5"/>
          <a:stretch>
            <a:fillRect/>
          </a:stretch>
        </p:blipFill>
        <p:spPr>
          <a:xfrm>
            <a:off x="6264728" y="1798521"/>
            <a:ext cx="1638300" cy="1162050"/>
          </a:xfrm>
          <a:prstGeom prst="rect">
            <a:avLst/>
          </a:prstGeom>
        </p:spPr>
      </p:pic>
      <p:sp>
        <p:nvSpPr>
          <p:cNvPr id="22" name="Rectangle 21">
            <a:extLst>
              <a:ext uri="{FF2B5EF4-FFF2-40B4-BE49-F238E27FC236}">
                <a16:creationId xmlns:a16="http://schemas.microsoft.com/office/drawing/2014/main" id="{40D18AA8-E69E-41D9-BC64-D335A9AE9611}"/>
              </a:ext>
            </a:extLst>
          </p:cNvPr>
          <p:cNvSpPr/>
          <p:nvPr/>
        </p:nvSpPr>
        <p:spPr>
          <a:xfrm>
            <a:off x="6785428" y="2104072"/>
            <a:ext cx="359982" cy="363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9970D14A-F88D-4432-960F-E89B8C3570A1}"/>
              </a:ext>
            </a:extLst>
          </p:cNvPr>
          <p:cNvSpPr/>
          <p:nvPr/>
        </p:nvSpPr>
        <p:spPr>
          <a:xfrm>
            <a:off x="2840646" y="2184607"/>
            <a:ext cx="751114" cy="571025"/>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271AAE55-ECEC-4920-946F-A4223FE93BD8}"/>
              </a:ext>
            </a:extLst>
          </p:cNvPr>
          <p:cNvPicPr>
            <a:picLocks noChangeAspect="1"/>
          </p:cNvPicPr>
          <p:nvPr/>
        </p:nvPicPr>
        <p:blipFill>
          <a:blip r:embed="rId6"/>
          <a:stretch>
            <a:fillRect/>
          </a:stretch>
        </p:blipFill>
        <p:spPr>
          <a:xfrm>
            <a:off x="2527849" y="1912018"/>
            <a:ext cx="2489656" cy="1926119"/>
          </a:xfrm>
          <a:prstGeom prst="rect">
            <a:avLst/>
          </a:prstGeom>
        </p:spPr>
      </p:pic>
      <p:sp>
        <p:nvSpPr>
          <p:cNvPr id="24" name="Rectangle 23">
            <a:extLst>
              <a:ext uri="{FF2B5EF4-FFF2-40B4-BE49-F238E27FC236}">
                <a16:creationId xmlns:a16="http://schemas.microsoft.com/office/drawing/2014/main" id="{F0ACFAF6-56FE-4304-B32B-D0D4DC34F696}"/>
              </a:ext>
            </a:extLst>
          </p:cNvPr>
          <p:cNvSpPr/>
          <p:nvPr/>
        </p:nvSpPr>
        <p:spPr>
          <a:xfrm>
            <a:off x="2707822" y="2326406"/>
            <a:ext cx="751114" cy="57102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CFC16B68-E9A0-4CD0-8889-027ECB047828}"/>
              </a:ext>
            </a:extLst>
          </p:cNvPr>
          <p:cNvPicPr>
            <a:picLocks noChangeAspect="1"/>
          </p:cNvPicPr>
          <p:nvPr/>
        </p:nvPicPr>
        <p:blipFill>
          <a:blip r:embed="rId7"/>
          <a:stretch>
            <a:fillRect/>
          </a:stretch>
        </p:blipFill>
        <p:spPr>
          <a:xfrm>
            <a:off x="2519188" y="1912018"/>
            <a:ext cx="2498317" cy="1926130"/>
          </a:xfrm>
          <a:prstGeom prst="rect">
            <a:avLst/>
          </a:prstGeom>
        </p:spPr>
      </p:pic>
      <p:sp>
        <p:nvSpPr>
          <p:cNvPr id="27" name="Rectangle: Rounded Corners 26">
            <a:extLst>
              <a:ext uri="{FF2B5EF4-FFF2-40B4-BE49-F238E27FC236}">
                <a16:creationId xmlns:a16="http://schemas.microsoft.com/office/drawing/2014/main" id="{11EEE04E-BD72-4707-B76A-84F201C96A40}"/>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Deforestation near roads</a:t>
            </a:r>
            <a:endParaRPr lang="en-AU" sz="1200" b="1">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FE812315-2B35-4142-82F4-327DFA831C89}"/>
              </a:ext>
            </a:extLst>
          </p:cNvPr>
          <p:cNvSpPr txBox="1"/>
          <p:nvPr/>
        </p:nvSpPr>
        <p:spPr>
          <a:xfrm>
            <a:off x="163530" y="4561293"/>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Click on ‘Explore’ and then Shift-drag to draw a rectangle. Repeat.</a:t>
            </a:r>
            <a:endParaRPr lang="en-AU"/>
          </a:p>
        </p:txBody>
      </p:sp>
    </p:spTree>
    <p:custDataLst>
      <p:tags r:id="rId1"/>
    </p:custDataLst>
    <p:extLst>
      <p:ext uri="{BB962C8B-B14F-4D97-AF65-F5344CB8AC3E}">
        <p14:creationId xmlns:p14="http://schemas.microsoft.com/office/powerpoint/2010/main" val="3419656705"/>
      </p:ext>
    </p:extLst>
  </p:cSld>
  <p:clrMapOvr>
    <a:masterClrMapping/>
  </p:clrMapOvr>
  <mc:AlternateContent xmlns:mc="http://schemas.openxmlformats.org/markup-compatibility/2006" xmlns:p14="http://schemas.microsoft.com/office/powerpoint/2010/main">
    <mc:Choice Requires="p14">
      <p:transition spd="slow" p14:dur="2000" advTm="35784"/>
    </mc:Choice>
    <mc:Fallback xmlns="">
      <p:transition spd="slow" advTm="357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grpId="0" nodeType="clickEffect">
                                  <p:stCondLst>
                                    <p:cond delay="0"/>
                                  </p:stCondLst>
                                  <p:childTnLst>
                                    <p:animMotion origin="layout" path="M 2.08333E-6 3.7037E-6 L -0.31693 0.03426 " pathEditMode="relative" rAng="0" ptsTypes="AA">
                                      <p:cBhvr>
                                        <p:cTn id="22" dur="2000" fill="hold"/>
                                        <p:tgtEl>
                                          <p:spTgt spid="7"/>
                                        </p:tgtEl>
                                        <p:attrNameLst>
                                          <p:attrName>ppt_x</p:attrName>
                                          <p:attrName>ppt_y</p:attrName>
                                        </p:attrNameLst>
                                      </p:cBhvr>
                                      <p:rCtr x="-15898" y="1644"/>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randombar(horizontal)">
                                      <p:cBhvr>
                                        <p:cTn id="8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p:bldP spid="15" grpId="0"/>
      <p:bldP spid="22" grpId="0" animBg="1"/>
      <p:bldP spid="25" grpId="0" animBg="1"/>
      <p:bldP spid="24" grpId="0" animBg="1"/>
      <p:bldP spid="2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F554165-5D4E-4D25-BF40-56579AEE8FFF}"/>
              </a:ext>
            </a:extLst>
          </p:cNvPr>
          <p:cNvGrpSpPr/>
          <p:nvPr/>
        </p:nvGrpSpPr>
        <p:grpSpPr>
          <a:xfrm>
            <a:off x="4630250" y="3729465"/>
            <a:ext cx="1365056" cy="1334424"/>
            <a:chOff x="4630250" y="3729465"/>
            <a:chExt cx="1365056" cy="1334424"/>
          </a:xfrm>
        </p:grpSpPr>
        <p:pic>
          <p:nvPicPr>
            <p:cNvPr id="26" name="Picture 25">
              <a:extLst>
                <a:ext uri="{FF2B5EF4-FFF2-40B4-BE49-F238E27FC236}">
                  <a16:creationId xmlns:a16="http://schemas.microsoft.com/office/drawing/2014/main" id="{EDA8848F-4981-4E14-8BA2-8911DC2C96AA}"/>
                </a:ext>
              </a:extLst>
            </p:cNvPr>
            <p:cNvPicPr>
              <a:picLocks noChangeAspect="1"/>
            </p:cNvPicPr>
            <p:nvPr/>
          </p:nvPicPr>
          <p:blipFill>
            <a:blip r:embed="rId3"/>
            <a:stretch>
              <a:fillRect/>
            </a:stretch>
          </p:blipFill>
          <p:spPr>
            <a:xfrm>
              <a:off x="4630250" y="3729465"/>
              <a:ext cx="1365056" cy="1142286"/>
            </a:xfrm>
            <a:prstGeom prst="rect">
              <a:avLst/>
            </a:prstGeom>
          </p:spPr>
        </p:pic>
        <p:pic>
          <p:nvPicPr>
            <p:cNvPr id="31" name="Picture 30">
              <a:extLst>
                <a:ext uri="{FF2B5EF4-FFF2-40B4-BE49-F238E27FC236}">
                  <a16:creationId xmlns:a16="http://schemas.microsoft.com/office/drawing/2014/main" id="{73212E40-F5EB-4D7B-B88C-784526AC575E}"/>
                </a:ext>
              </a:extLst>
            </p:cNvPr>
            <p:cNvPicPr>
              <a:picLocks noChangeAspect="1"/>
            </p:cNvPicPr>
            <p:nvPr/>
          </p:nvPicPr>
          <p:blipFill>
            <a:blip r:embed="rId4"/>
            <a:stretch>
              <a:fillRect/>
            </a:stretch>
          </p:blipFill>
          <p:spPr>
            <a:xfrm>
              <a:off x="5525052" y="4871751"/>
              <a:ext cx="467536" cy="192138"/>
            </a:xfrm>
            <a:prstGeom prst="rect">
              <a:avLst/>
            </a:prstGeom>
          </p:spPr>
        </p:pic>
      </p:grpSp>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Deforestation near roads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89957" y="947370"/>
            <a:ext cx="6000750" cy="400110"/>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Your goal is to estimate how much deforestation a proposed road would cause if its construction were allowed. To make this estimate, you'll first find how much deforestation is associated with existing roads.</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36B14FF-8C33-4F43-9634-7ED165312E7A}"/>
              </a:ext>
            </a:extLst>
          </p:cNvPr>
          <p:cNvPicPr>
            <a:picLocks noChangeAspect="1"/>
          </p:cNvPicPr>
          <p:nvPr/>
        </p:nvPicPr>
        <p:blipFill>
          <a:blip r:embed="rId5"/>
          <a:stretch>
            <a:fillRect/>
          </a:stretch>
        </p:blipFill>
        <p:spPr>
          <a:xfrm>
            <a:off x="1289957" y="1465639"/>
            <a:ext cx="4705350" cy="2168151"/>
          </a:xfrm>
          <a:prstGeom prst="rect">
            <a:avLst/>
          </a:prstGeom>
        </p:spPr>
      </p:pic>
      <p:sp>
        <p:nvSpPr>
          <p:cNvPr id="8" name="TextBox 7">
            <a:extLst>
              <a:ext uri="{FF2B5EF4-FFF2-40B4-BE49-F238E27FC236}">
                <a16:creationId xmlns:a16="http://schemas.microsoft.com/office/drawing/2014/main" id="{75ADDB5E-F36E-4139-B864-ED5B83DA30B5}"/>
              </a:ext>
            </a:extLst>
          </p:cNvPr>
          <p:cNvSpPr txBox="1"/>
          <p:nvPr/>
        </p:nvSpPr>
        <p:spPr>
          <a:xfrm>
            <a:off x="155891" y="433433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Display the map with all layers turned on.</a:t>
            </a:r>
            <a:endParaRPr lang="en-AU"/>
          </a:p>
        </p:txBody>
      </p:sp>
      <p:pic>
        <p:nvPicPr>
          <p:cNvPr id="9" name="Picture 8">
            <a:extLst>
              <a:ext uri="{FF2B5EF4-FFF2-40B4-BE49-F238E27FC236}">
                <a16:creationId xmlns:a16="http://schemas.microsoft.com/office/drawing/2014/main" id="{A1FD9AFC-E0CB-4C68-8F22-79CF492091D4}"/>
              </a:ext>
            </a:extLst>
          </p:cNvPr>
          <p:cNvPicPr>
            <a:picLocks noChangeAspect="1"/>
          </p:cNvPicPr>
          <p:nvPr/>
        </p:nvPicPr>
        <p:blipFill>
          <a:blip r:embed="rId6"/>
          <a:stretch>
            <a:fillRect/>
          </a:stretch>
        </p:blipFill>
        <p:spPr>
          <a:xfrm>
            <a:off x="1289956" y="1473805"/>
            <a:ext cx="4705349" cy="2179684"/>
          </a:xfrm>
          <a:prstGeom prst="rect">
            <a:avLst/>
          </a:prstGeom>
        </p:spPr>
      </p:pic>
      <p:sp>
        <p:nvSpPr>
          <p:cNvPr id="10" name="TextBox 9">
            <a:extLst>
              <a:ext uri="{FF2B5EF4-FFF2-40B4-BE49-F238E27FC236}">
                <a16:creationId xmlns:a16="http://schemas.microsoft.com/office/drawing/2014/main" id="{E1C32711-2013-4D66-885D-F1466E66D46F}"/>
              </a:ext>
            </a:extLst>
          </p:cNvPr>
          <p:cNvSpPr txBox="1"/>
          <p:nvPr/>
        </p:nvSpPr>
        <p:spPr>
          <a:xfrm>
            <a:off x="155891" y="4561038"/>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Turn off all layers except Roads and World Imagery.</a:t>
            </a:r>
            <a:endParaRPr lang="en-AU"/>
          </a:p>
        </p:txBody>
      </p:sp>
      <p:sp>
        <p:nvSpPr>
          <p:cNvPr id="12" name="TextBox 11">
            <a:extLst>
              <a:ext uri="{FF2B5EF4-FFF2-40B4-BE49-F238E27FC236}">
                <a16:creationId xmlns:a16="http://schemas.microsoft.com/office/drawing/2014/main" id="{B1BAC7D4-2925-4B5A-8913-349D0A49A2C4}"/>
              </a:ext>
            </a:extLst>
          </p:cNvPr>
          <p:cNvSpPr txBox="1"/>
          <p:nvPr/>
        </p:nvSpPr>
        <p:spPr>
          <a:xfrm>
            <a:off x="155890" y="4787741"/>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Choose the ‘Map | Select | Rectangle’ and draw a small area to select.</a:t>
            </a:r>
            <a:endParaRPr lang="en-AU"/>
          </a:p>
        </p:txBody>
      </p:sp>
      <p:pic>
        <p:nvPicPr>
          <p:cNvPr id="13" name="Picture 12">
            <a:extLst>
              <a:ext uri="{FF2B5EF4-FFF2-40B4-BE49-F238E27FC236}">
                <a16:creationId xmlns:a16="http://schemas.microsoft.com/office/drawing/2014/main" id="{D3853AAF-0F02-4754-91DB-1B34BD667478}"/>
              </a:ext>
            </a:extLst>
          </p:cNvPr>
          <p:cNvPicPr>
            <a:picLocks noChangeAspect="1"/>
          </p:cNvPicPr>
          <p:nvPr/>
        </p:nvPicPr>
        <p:blipFill>
          <a:blip r:embed="rId7"/>
          <a:stretch>
            <a:fillRect/>
          </a:stretch>
        </p:blipFill>
        <p:spPr>
          <a:xfrm>
            <a:off x="1289956" y="3729464"/>
            <a:ext cx="2677127" cy="616404"/>
          </a:xfrm>
          <a:prstGeom prst="rect">
            <a:avLst/>
          </a:prstGeom>
        </p:spPr>
      </p:pic>
      <p:sp>
        <p:nvSpPr>
          <p:cNvPr id="14" name="Rectangle 13">
            <a:extLst>
              <a:ext uri="{FF2B5EF4-FFF2-40B4-BE49-F238E27FC236}">
                <a16:creationId xmlns:a16="http://schemas.microsoft.com/office/drawing/2014/main" id="{2AAC1BCF-36F6-4166-936D-CDB7E3ED7480}"/>
              </a:ext>
            </a:extLst>
          </p:cNvPr>
          <p:cNvSpPr/>
          <p:nvPr/>
        </p:nvSpPr>
        <p:spPr>
          <a:xfrm>
            <a:off x="3679228" y="3909097"/>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4EC8A052-A3AB-46B9-95EF-62BED20771B4}"/>
              </a:ext>
            </a:extLst>
          </p:cNvPr>
          <p:cNvSpPr/>
          <p:nvPr/>
        </p:nvSpPr>
        <p:spPr>
          <a:xfrm>
            <a:off x="2947307" y="2049239"/>
            <a:ext cx="155122" cy="138793"/>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77D3782C-981E-4393-BF20-2F24F9E22834}"/>
              </a:ext>
            </a:extLst>
          </p:cNvPr>
          <p:cNvPicPr>
            <a:picLocks noChangeAspect="1"/>
          </p:cNvPicPr>
          <p:nvPr/>
        </p:nvPicPr>
        <p:blipFill>
          <a:blip r:embed="rId8"/>
          <a:stretch>
            <a:fillRect/>
          </a:stretch>
        </p:blipFill>
        <p:spPr>
          <a:xfrm>
            <a:off x="2453367" y="1580521"/>
            <a:ext cx="2428876" cy="2079196"/>
          </a:xfrm>
          <a:prstGeom prst="rect">
            <a:avLst/>
          </a:prstGeom>
        </p:spPr>
      </p:pic>
      <p:sp>
        <p:nvSpPr>
          <p:cNvPr id="17" name="Rectangle 16">
            <a:extLst>
              <a:ext uri="{FF2B5EF4-FFF2-40B4-BE49-F238E27FC236}">
                <a16:creationId xmlns:a16="http://schemas.microsoft.com/office/drawing/2014/main" id="{DD9D0C02-9E25-45AC-B566-B19A76A3D5EB}"/>
              </a:ext>
            </a:extLst>
          </p:cNvPr>
          <p:cNvSpPr/>
          <p:nvPr/>
        </p:nvSpPr>
        <p:spPr>
          <a:xfrm>
            <a:off x="2857500" y="1910444"/>
            <a:ext cx="440871" cy="326572"/>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00C04B3A-23DE-4872-8E3C-D421EA4F5A2A}"/>
              </a:ext>
            </a:extLst>
          </p:cNvPr>
          <p:cNvSpPr txBox="1"/>
          <p:nvPr/>
        </p:nvSpPr>
        <p:spPr>
          <a:xfrm>
            <a:off x="155889" y="501444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4. Click ‘Map | Explore’ and then zoom to show the details.</a:t>
            </a:r>
            <a:endParaRPr lang="en-AU"/>
          </a:p>
        </p:txBody>
      </p:sp>
      <p:sp>
        <p:nvSpPr>
          <p:cNvPr id="19" name="Rectangle 18">
            <a:extLst>
              <a:ext uri="{FF2B5EF4-FFF2-40B4-BE49-F238E27FC236}">
                <a16:creationId xmlns:a16="http://schemas.microsoft.com/office/drawing/2014/main" id="{F06400BF-92C7-45D0-9522-7084A6D0657D}"/>
              </a:ext>
            </a:extLst>
          </p:cNvPr>
          <p:cNvSpPr/>
          <p:nvPr/>
        </p:nvSpPr>
        <p:spPr>
          <a:xfrm>
            <a:off x="1602779" y="3930519"/>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D8932B78-5321-40AA-9AED-2DAECB3B961D}"/>
              </a:ext>
            </a:extLst>
          </p:cNvPr>
          <p:cNvPicPr>
            <a:picLocks noChangeAspect="1"/>
          </p:cNvPicPr>
          <p:nvPr/>
        </p:nvPicPr>
        <p:blipFill>
          <a:blip r:embed="rId9"/>
          <a:stretch>
            <a:fillRect/>
          </a:stretch>
        </p:blipFill>
        <p:spPr>
          <a:xfrm>
            <a:off x="2445201" y="1584850"/>
            <a:ext cx="2428875" cy="2061414"/>
          </a:xfrm>
          <a:prstGeom prst="rect">
            <a:avLst/>
          </a:prstGeom>
        </p:spPr>
      </p:pic>
      <p:sp>
        <p:nvSpPr>
          <p:cNvPr id="21" name="TextBox 20">
            <a:extLst>
              <a:ext uri="{FF2B5EF4-FFF2-40B4-BE49-F238E27FC236}">
                <a16:creationId xmlns:a16="http://schemas.microsoft.com/office/drawing/2014/main" id="{7346AA02-D571-4076-B18E-CBD5FD54F840}"/>
              </a:ext>
            </a:extLst>
          </p:cNvPr>
          <p:cNvSpPr txBox="1"/>
          <p:nvPr/>
        </p:nvSpPr>
        <p:spPr>
          <a:xfrm>
            <a:off x="155888" y="5241147"/>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5. Click ‘Analysis | Tools | Buffer’, select/input the params and press ‘Run’.</a:t>
            </a:r>
            <a:endParaRPr lang="en-AU"/>
          </a:p>
        </p:txBody>
      </p:sp>
      <p:pic>
        <p:nvPicPr>
          <p:cNvPr id="22" name="Picture 21">
            <a:extLst>
              <a:ext uri="{FF2B5EF4-FFF2-40B4-BE49-F238E27FC236}">
                <a16:creationId xmlns:a16="http://schemas.microsoft.com/office/drawing/2014/main" id="{0158C483-0460-4DC0-817B-41156881B456}"/>
              </a:ext>
            </a:extLst>
          </p:cNvPr>
          <p:cNvPicPr>
            <a:picLocks noChangeAspect="1"/>
          </p:cNvPicPr>
          <p:nvPr/>
        </p:nvPicPr>
        <p:blipFill>
          <a:blip r:embed="rId10"/>
          <a:stretch>
            <a:fillRect/>
          </a:stretch>
        </p:blipFill>
        <p:spPr>
          <a:xfrm>
            <a:off x="3993778" y="3720880"/>
            <a:ext cx="609776" cy="616404"/>
          </a:xfrm>
          <a:prstGeom prst="rect">
            <a:avLst/>
          </a:prstGeom>
        </p:spPr>
      </p:pic>
      <p:sp>
        <p:nvSpPr>
          <p:cNvPr id="23" name="Rectangle 22">
            <a:extLst>
              <a:ext uri="{FF2B5EF4-FFF2-40B4-BE49-F238E27FC236}">
                <a16:creationId xmlns:a16="http://schemas.microsoft.com/office/drawing/2014/main" id="{13565730-8F7E-4D2B-AF85-7451FE7A062F}"/>
              </a:ext>
            </a:extLst>
          </p:cNvPr>
          <p:cNvSpPr/>
          <p:nvPr/>
        </p:nvSpPr>
        <p:spPr>
          <a:xfrm>
            <a:off x="2100385" y="3773086"/>
            <a:ext cx="327256"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FA69FBD3-C54B-4F10-A129-1AD89BC4D8C3}"/>
              </a:ext>
            </a:extLst>
          </p:cNvPr>
          <p:cNvSpPr/>
          <p:nvPr/>
        </p:nvSpPr>
        <p:spPr>
          <a:xfrm>
            <a:off x="4305155" y="3909097"/>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968ED5FA-A106-4DB5-BE58-42CF53B73C79}"/>
              </a:ext>
            </a:extLst>
          </p:cNvPr>
          <p:cNvSpPr/>
          <p:nvPr/>
        </p:nvSpPr>
        <p:spPr>
          <a:xfrm>
            <a:off x="4735137" y="4322873"/>
            <a:ext cx="270459"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E7371995-1A55-406E-852F-530BEBB30DA0}"/>
              </a:ext>
            </a:extLst>
          </p:cNvPr>
          <p:cNvSpPr/>
          <p:nvPr/>
        </p:nvSpPr>
        <p:spPr>
          <a:xfrm>
            <a:off x="4734968" y="4507929"/>
            <a:ext cx="39598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BE68B7C4-4E05-452B-86BF-349296179EA5}"/>
              </a:ext>
            </a:extLst>
          </p:cNvPr>
          <p:cNvSpPr/>
          <p:nvPr/>
        </p:nvSpPr>
        <p:spPr>
          <a:xfrm>
            <a:off x="5172308" y="4750140"/>
            <a:ext cx="152667"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F9FB2960-4C62-420D-B4D0-1E9E82A2989C}"/>
              </a:ext>
            </a:extLst>
          </p:cNvPr>
          <p:cNvSpPr/>
          <p:nvPr/>
        </p:nvSpPr>
        <p:spPr>
          <a:xfrm>
            <a:off x="5347452" y="4755588"/>
            <a:ext cx="270459"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FC390455-77CC-4352-BE72-8CD0A8E19F9D}"/>
              </a:ext>
            </a:extLst>
          </p:cNvPr>
          <p:cNvSpPr/>
          <p:nvPr/>
        </p:nvSpPr>
        <p:spPr>
          <a:xfrm>
            <a:off x="5537887" y="4892331"/>
            <a:ext cx="435578" cy="153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85A51F7D-6F94-48D6-BDD3-8A3301BE42F3}"/>
              </a:ext>
            </a:extLst>
          </p:cNvPr>
          <p:cNvPicPr>
            <a:picLocks noChangeAspect="1"/>
          </p:cNvPicPr>
          <p:nvPr/>
        </p:nvPicPr>
        <p:blipFill>
          <a:blip r:embed="rId11"/>
          <a:stretch>
            <a:fillRect/>
          </a:stretch>
        </p:blipFill>
        <p:spPr>
          <a:xfrm>
            <a:off x="2442385" y="1578570"/>
            <a:ext cx="2439860" cy="2075854"/>
          </a:xfrm>
          <a:prstGeom prst="rect">
            <a:avLst/>
          </a:prstGeom>
        </p:spPr>
      </p:pic>
      <p:sp>
        <p:nvSpPr>
          <p:cNvPr id="35" name="TextBox 34">
            <a:extLst>
              <a:ext uri="{FF2B5EF4-FFF2-40B4-BE49-F238E27FC236}">
                <a16:creationId xmlns:a16="http://schemas.microsoft.com/office/drawing/2014/main" id="{2801C7A5-92AB-4844-B1E8-CCE2CB591307}"/>
              </a:ext>
            </a:extLst>
          </p:cNvPr>
          <p:cNvSpPr txBox="1"/>
          <p:nvPr/>
        </p:nvSpPr>
        <p:spPr>
          <a:xfrm>
            <a:off x="155887" y="5467850"/>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6. Clear the selected roads by clicking ‘Clear’ under ‘Map | Selection group’.</a:t>
            </a:r>
            <a:endParaRPr lang="en-AU"/>
          </a:p>
        </p:txBody>
      </p:sp>
      <p:pic>
        <p:nvPicPr>
          <p:cNvPr id="36" name="Picture 35">
            <a:extLst>
              <a:ext uri="{FF2B5EF4-FFF2-40B4-BE49-F238E27FC236}">
                <a16:creationId xmlns:a16="http://schemas.microsoft.com/office/drawing/2014/main" id="{A104514C-6945-463E-8B05-25FA1B601793}"/>
              </a:ext>
            </a:extLst>
          </p:cNvPr>
          <p:cNvPicPr>
            <a:picLocks noChangeAspect="1"/>
          </p:cNvPicPr>
          <p:nvPr/>
        </p:nvPicPr>
        <p:blipFill>
          <a:blip r:embed="rId12"/>
          <a:stretch>
            <a:fillRect/>
          </a:stretch>
        </p:blipFill>
        <p:spPr>
          <a:xfrm>
            <a:off x="6096000" y="3745199"/>
            <a:ext cx="1247775" cy="676275"/>
          </a:xfrm>
          <a:prstGeom prst="rect">
            <a:avLst/>
          </a:prstGeom>
        </p:spPr>
      </p:pic>
      <p:sp>
        <p:nvSpPr>
          <p:cNvPr id="37" name="Rectangle 36">
            <a:extLst>
              <a:ext uri="{FF2B5EF4-FFF2-40B4-BE49-F238E27FC236}">
                <a16:creationId xmlns:a16="http://schemas.microsoft.com/office/drawing/2014/main" id="{634AC6F3-7943-4129-A4BB-D9DF6965AD27}"/>
              </a:ext>
            </a:extLst>
          </p:cNvPr>
          <p:cNvSpPr/>
          <p:nvPr/>
        </p:nvSpPr>
        <p:spPr>
          <a:xfrm>
            <a:off x="6611792" y="4015252"/>
            <a:ext cx="52705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A36A83DF-1C0B-41C2-BFFF-734FE62F3930}"/>
              </a:ext>
            </a:extLst>
          </p:cNvPr>
          <p:cNvPicPr>
            <a:picLocks noChangeAspect="1"/>
          </p:cNvPicPr>
          <p:nvPr/>
        </p:nvPicPr>
        <p:blipFill>
          <a:blip r:embed="rId13"/>
          <a:stretch>
            <a:fillRect/>
          </a:stretch>
        </p:blipFill>
        <p:spPr>
          <a:xfrm>
            <a:off x="2448718" y="1567043"/>
            <a:ext cx="2433525" cy="2087387"/>
          </a:xfrm>
          <a:prstGeom prst="rect">
            <a:avLst/>
          </a:prstGeom>
        </p:spPr>
      </p:pic>
      <p:sp>
        <p:nvSpPr>
          <p:cNvPr id="40" name="Rectangle 39">
            <a:extLst>
              <a:ext uri="{FF2B5EF4-FFF2-40B4-BE49-F238E27FC236}">
                <a16:creationId xmlns:a16="http://schemas.microsoft.com/office/drawing/2014/main" id="{97C1919B-46E5-4461-A159-7DD2090F3AD7}"/>
              </a:ext>
            </a:extLst>
          </p:cNvPr>
          <p:cNvSpPr/>
          <p:nvPr/>
        </p:nvSpPr>
        <p:spPr>
          <a:xfrm>
            <a:off x="4654018" y="3914341"/>
            <a:ext cx="138788"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a:extLst>
              <a:ext uri="{FF2B5EF4-FFF2-40B4-BE49-F238E27FC236}">
                <a16:creationId xmlns:a16="http://schemas.microsoft.com/office/drawing/2014/main" id="{A5D13D75-51B2-4407-AB47-A0370E0298C7}"/>
              </a:ext>
            </a:extLst>
          </p:cNvPr>
          <p:cNvPicPr>
            <a:picLocks noChangeAspect="1"/>
          </p:cNvPicPr>
          <p:nvPr/>
        </p:nvPicPr>
        <p:blipFill>
          <a:blip r:embed="rId14"/>
          <a:stretch>
            <a:fillRect/>
          </a:stretch>
        </p:blipFill>
        <p:spPr>
          <a:xfrm>
            <a:off x="6083672" y="4488055"/>
            <a:ext cx="1734146" cy="1142287"/>
          </a:xfrm>
          <a:prstGeom prst="rect">
            <a:avLst/>
          </a:prstGeom>
        </p:spPr>
      </p:pic>
      <p:sp>
        <p:nvSpPr>
          <p:cNvPr id="43" name="Rectangle 42">
            <a:extLst>
              <a:ext uri="{FF2B5EF4-FFF2-40B4-BE49-F238E27FC236}">
                <a16:creationId xmlns:a16="http://schemas.microsoft.com/office/drawing/2014/main" id="{05E44A14-6278-4AC3-97A8-500B6CB024F8}"/>
              </a:ext>
            </a:extLst>
          </p:cNvPr>
          <p:cNvSpPr/>
          <p:nvPr/>
        </p:nvSpPr>
        <p:spPr>
          <a:xfrm>
            <a:off x="6310679" y="4738222"/>
            <a:ext cx="167934"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911EB159-12BC-49FE-ADD7-26EFA0D14613}"/>
              </a:ext>
            </a:extLst>
          </p:cNvPr>
          <p:cNvSpPr/>
          <p:nvPr/>
        </p:nvSpPr>
        <p:spPr>
          <a:xfrm>
            <a:off x="6275356" y="5029413"/>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5" name="Picture 44">
            <a:extLst>
              <a:ext uri="{FF2B5EF4-FFF2-40B4-BE49-F238E27FC236}">
                <a16:creationId xmlns:a16="http://schemas.microsoft.com/office/drawing/2014/main" id="{4354ABAF-0427-4FE7-B152-EEF3DCE5EB61}"/>
              </a:ext>
            </a:extLst>
          </p:cNvPr>
          <p:cNvPicPr>
            <a:picLocks noChangeAspect="1"/>
          </p:cNvPicPr>
          <p:nvPr/>
        </p:nvPicPr>
        <p:blipFill>
          <a:blip r:embed="rId15"/>
          <a:stretch>
            <a:fillRect/>
          </a:stretch>
        </p:blipFill>
        <p:spPr>
          <a:xfrm>
            <a:off x="7893124" y="4253077"/>
            <a:ext cx="1442372" cy="1377265"/>
          </a:xfrm>
          <a:prstGeom prst="rect">
            <a:avLst/>
          </a:prstGeom>
        </p:spPr>
      </p:pic>
      <p:sp>
        <p:nvSpPr>
          <p:cNvPr id="46" name="Rectangle 45">
            <a:extLst>
              <a:ext uri="{FF2B5EF4-FFF2-40B4-BE49-F238E27FC236}">
                <a16:creationId xmlns:a16="http://schemas.microsoft.com/office/drawing/2014/main" id="{AF108CE9-914E-4A36-BF10-16ACEDD6875C}"/>
              </a:ext>
            </a:extLst>
          </p:cNvPr>
          <p:cNvSpPr/>
          <p:nvPr/>
        </p:nvSpPr>
        <p:spPr>
          <a:xfrm>
            <a:off x="8003468" y="4887901"/>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3073C80D-7FF3-4D4A-8CDD-95C9F61E934E}"/>
              </a:ext>
            </a:extLst>
          </p:cNvPr>
          <p:cNvSpPr/>
          <p:nvPr/>
        </p:nvSpPr>
        <p:spPr>
          <a:xfrm>
            <a:off x="8008913" y="5097449"/>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75D0BDDE-C3DB-445B-94A7-D4D5380E8225}"/>
              </a:ext>
            </a:extLst>
          </p:cNvPr>
          <p:cNvSpPr/>
          <p:nvPr/>
        </p:nvSpPr>
        <p:spPr>
          <a:xfrm>
            <a:off x="8012496" y="5290669"/>
            <a:ext cx="579755"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458D0B63-EEC3-48C0-B37B-67860E313995}"/>
              </a:ext>
            </a:extLst>
          </p:cNvPr>
          <p:cNvPicPr>
            <a:picLocks noChangeAspect="1"/>
          </p:cNvPicPr>
          <p:nvPr/>
        </p:nvPicPr>
        <p:blipFill>
          <a:blip r:embed="rId16"/>
          <a:stretch>
            <a:fillRect/>
          </a:stretch>
        </p:blipFill>
        <p:spPr>
          <a:xfrm>
            <a:off x="8875298" y="5626436"/>
            <a:ext cx="453314" cy="178940"/>
          </a:xfrm>
          <a:prstGeom prst="rect">
            <a:avLst/>
          </a:prstGeom>
        </p:spPr>
      </p:pic>
      <p:sp>
        <p:nvSpPr>
          <p:cNvPr id="50" name="Rectangle 49">
            <a:extLst>
              <a:ext uri="{FF2B5EF4-FFF2-40B4-BE49-F238E27FC236}">
                <a16:creationId xmlns:a16="http://schemas.microsoft.com/office/drawing/2014/main" id="{74A3AE95-28C1-480C-B0ED-863791454B4D}"/>
              </a:ext>
            </a:extLst>
          </p:cNvPr>
          <p:cNvSpPr/>
          <p:nvPr/>
        </p:nvSpPr>
        <p:spPr>
          <a:xfrm>
            <a:off x="8880214" y="5635659"/>
            <a:ext cx="435578"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 name="Picture 50">
            <a:extLst>
              <a:ext uri="{FF2B5EF4-FFF2-40B4-BE49-F238E27FC236}">
                <a16:creationId xmlns:a16="http://schemas.microsoft.com/office/drawing/2014/main" id="{06F8C5C3-F0E1-4F39-812F-FF21713C2589}"/>
              </a:ext>
            </a:extLst>
          </p:cNvPr>
          <p:cNvPicPr>
            <a:picLocks noChangeAspect="1"/>
          </p:cNvPicPr>
          <p:nvPr/>
        </p:nvPicPr>
        <p:blipFill>
          <a:blip r:embed="rId17"/>
          <a:stretch>
            <a:fillRect/>
          </a:stretch>
        </p:blipFill>
        <p:spPr>
          <a:xfrm>
            <a:off x="2453367" y="1575885"/>
            <a:ext cx="2420709" cy="2075854"/>
          </a:xfrm>
          <a:prstGeom prst="rect">
            <a:avLst/>
          </a:prstGeom>
        </p:spPr>
      </p:pic>
      <p:sp>
        <p:nvSpPr>
          <p:cNvPr id="52" name="TextBox 51">
            <a:extLst>
              <a:ext uri="{FF2B5EF4-FFF2-40B4-BE49-F238E27FC236}">
                <a16:creationId xmlns:a16="http://schemas.microsoft.com/office/drawing/2014/main" id="{B12FEB94-18C0-4E7B-8F94-26DBA44CF098}"/>
              </a:ext>
            </a:extLst>
          </p:cNvPr>
          <p:cNvSpPr txBox="1"/>
          <p:nvPr/>
        </p:nvSpPr>
        <p:spPr>
          <a:xfrm>
            <a:off x="151621" y="5694553"/>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7. Click the back arrow on Geoprocessing, type in Clip and choose Clip tool.</a:t>
            </a:r>
            <a:endParaRPr lang="en-AU"/>
          </a:p>
        </p:txBody>
      </p:sp>
      <p:sp>
        <p:nvSpPr>
          <p:cNvPr id="53" name="TextBox 52">
            <a:extLst>
              <a:ext uri="{FF2B5EF4-FFF2-40B4-BE49-F238E27FC236}">
                <a16:creationId xmlns:a16="http://schemas.microsoft.com/office/drawing/2014/main" id="{99AEA194-CE6F-4F42-8EC4-5248B67B2F15}"/>
              </a:ext>
            </a:extLst>
          </p:cNvPr>
          <p:cNvSpPr txBox="1"/>
          <p:nvPr/>
        </p:nvSpPr>
        <p:spPr>
          <a:xfrm>
            <a:off x="147355" y="5921259"/>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8. Select/enter the params for Clip and Run the tool.</a:t>
            </a:r>
            <a:endParaRPr lang="en-AU"/>
          </a:p>
        </p:txBody>
      </p:sp>
      <p:sp>
        <p:nvSpPr>
          <p:cNvPr id="54" name="Rectangle: Rounded Corners 53">
            <a:extLst>
              <a:ext uri="{FF2B5EF4-FFF2-40B4-BE49-F238E27FC236}">
                <a16:creationId xmlns:a16="http://schemas.microsoft.com/office/drawing/2014/main" id="{E6A9E4F4-7C19-4C59-9722-8CE2C4B243BC}"/>
              </a:ext>
            </a:extLst>
          </p:cNvPr>
          <p:cNvSpPr/>
          <p:nvPr/>
        </p:nvSpPr>
        <p:spPr>
          <a:xfrm>
            <a:off x="5241992"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Percentage Deforestation</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85016214"/>
      </p:ext>
    </p:extLst>
  </p:cSld>
  <p:clrMapOvr>
    <a:masterClrMapping/>
  </p:clrMapOvr>
  <mc:AlternateContent xmlns:mc="http://schemas.openxmlformats.org/markup-compatibility/2006" xmlns:p14="http://schemas.microsoft.com/office/powerpoint/2010/main">
    <mc:Choice Requires="p14">
      <p:transition spd="slow" p14:dur="2000" advTm="144007"/>
    </mc:Choice>
    <mc:Fallback xmlns="">
      <p:transition spd="slow" advTm="144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0"/>
                                        <p:tgtEl>
                                          <p:spTgt spid="14"/>
                                        </p:tgtEl>
                                      </p:cBhvr>
                                    </p:animEffect>
                                    <p:anim calcmode="lin" valueType="num">
                                      <p:cBhvr>
                                        <p:cTn id="44" dur="2000" fill="hold"/>
                                        <p:tgtEl>
                                          <p:spTgt spid="14"/>
                                        </p:tgtEl>
                                        <p:attrNameLst>
                                          <p:attrName>ppt_w</p:attrName>
                                        </p:attrNameLst>
                                      </p:cBhvr>
                                      <p:tavLst>
                                        <p:tav tm="0" fmla="#ppt_w*sin(2.5*pi*$)">
                                          <p:val>
                                            <p:fltVal val="0"/>
                                          </p:val>
                                        </p:tav>
                                        <p:tav tm="100000">
                                          <p:val>
                                            <p:fltVal val="1"/>
                                          </p:val>
                                        </p:tav>
                                      </p:tavLst>
                                    </p:anim>
                                    <p:anim calcmode="lin" valueType="num">
                                      <p:cBhvr>
                                        <p:cTn id="45"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2000"/>
                                        <p:tgtEl>
                                          <p:spTgt spid="19"/>
                                        </p:tgtEl>
                                      </p:cBhvr>
                                    </p:animEffect>
                                    <p:anim calcmode="lin" valueType="num">
                                      <p:cBhvr>
                                        <p:cTn id="70" dur="2000" fill="hold"/>
                                        <p:tgtEl>
                                          <p:spTgt spid="19"/>
                                        </p:tgtEl>
                                        <p:attrNameLst>
                                          <p:attrName>ppt_w</p:attrName>
                                        </p:attrNameLst>
                                      </p:cBhvr>
                                      <p:tavLst>
                                        <p:tav tm="0" fmla="#ppt_w*sin(2.5*pi*$)">
                                          <p:val>
                                            <p:fltVal val="0"/>
                                          </p:val>
                                        </p:tav>
                                        <p:tav tm="100000">
                                          <p:val>
                                            <p:fltVal val="1"/>
                                          </p:val>
                                        </p:tav>
                                      </p:tavLst>
                                    </p:anim>
                                    <p:anim calcmode="lin" valueType="num">
                                      <p:cBhvr>
                                        <p:cTn id="71"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2000"/>
                                        <p:tgtEl>
                                          <p:spTgt spid="23"/>
                                        </p:tgtEl>
                                      </p:cBhvr>
                                    </p:animEffect>
                                    <p:anim calcmode="lin" valueType="num">
                                      <p:cBhvr>
                                        <p:cTn id="96" dur="2000" fill="hold"/>
                                        <p:tgtEl>
                                          <p:spTgt spid="23"/>
                                        </p:tgtEl>
                                        <p:attrNameLst>
                                          <p:attrName>ppt_w</p:attrName>
                                        </p:attrNameLst>
                                      </p:cBhvr>
                                      <p:tavLst>
                                        <p:tav tm="0" fmla="#ppt_w*sin(2.5*pi*$)">
                                          <p:val>
                                            <p:fltVal val="0"/>
                                          </p:val>
                                        </p:tav>
                                        <p:tav tm="100000">
                                          <p:val>
                                            <p:fltVal val="1"/>
                                          </p:val>
                                        </p:tav>
                                      </p:tavLst>
                                    </p:anim>
                                    <p:anim calcmode="lin" valueType="num">
                                      <p:cBhvr>
                                        <p:cTn id="97"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2000"/>
                                        <p:tgtEl>
                                          <p:spTgt spid="24"/>
                                        </p:tgtEl>
                                      </p:cBhvr>
                                    </p:animEffect>
                                    <p:anim calcmode="lin" valueType="num">
                                      <p:cBhvr>
                                        <p:cTn id="108" dur="2000" fill="hold"/>
                                        <p:tgtEl>
                                          <p:spTgt spid="24"/>
                                        </p:tgtEl>
                                        <p:attrNameLst>
                                          <p:attrName>ppt_w</p:attrName>
                                        </p:attrNameLst>
                                      </p:cBhvr>
                                      <p:tavLst>
                                        <p:tav tm="0" fmla="#ppt_w*sin(2.5*pi*$)">
                                          <p:val>
                                            <p:fltVal val="0"/>
                                          </p:val>
                                        </p:tav>
                                        <p:tav tm="100000">
                                          <p:val>
                                            <p:fltVal val="1"/>
                                          </p:val>
                                        </p:tav>
                                      </p:tavLst>
                                    </p:anim>
                                    <p:anim calcmode="lin" valueType="num">
                                      <p:cBhvr>
                                        <p:cTn id="10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2000"/>
                                        <p:tgtEl>
                                          <p:spTgt spid="27"/>
                                        </p:tgtEl>
                                      </p:cBhvr>
                                    </p:animEffect>
                                    <p:anim calcmode="lin" valueType="num">
                                      <p:cBhvr>
                                        <p:cTn id="120" dur="2000" fill="hold"/>
                                        <p:tgtEl>
                                          <p:spTgt spid="27"/>
                                        </p:tgtEl>
                                        <p:attrNameLst>
                                          <p:attrName>ppt_w</p:attrName>
                                        </p:attrNameLst>
                                      </p:cBhvr>
                                      <p:tavLst>
                                        <p:tav tm="0" fmla="#ppt_w*sin(2.5*pi*$)">
                                          <p:val>
                                            <p:fltVal val="0"/>
                                          </p:val>
                                        </p:tav>
                                        <p:tav tm="100000">
                                          <p:val>
                                            <p:fltVal val="1"/>
                                          </p:val>
                                        </p:tav>
                                      </p:tavLst>
                                    </p:anim>
                                    <p:anim calcmode="lin" valueType="num">
                                      <p:cBhvr>
                                        <p:cTn id="121"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fade">
                                      <p:cBhvr>
                                        <p:cTn id="126" dur="2000"/>
                                        <p:tgtEl>
                                          <p:spTgt spid="28"/>
                                        </p:tgtEl>
                                      </p:cBhvr>
                                    </p:animEffect>
                                    <p:anim calcmode="lin" valueType="num">
                                      <p:cBhvr>
                                        <p:cTn id="127" dur="2000" fill="hold"/>
                                        <p:tgtEl>
                                          <p:spTgt spid="28"/>
                                        </p:tgtEl>
                                        <p:attrNameLst>
                                          <p:attrName>ppt_w</p:attrName>
                                        </p:attrNameLst>
                                      </p:cBhvr>
                                      <p:tavLst>
                                        <p:tav tm="0" fmla="#ppt_w*sin(2.5*pi*$)">
                                          <p:val>
                                            <p:fltVal val="0"/>
                                          </p:val>
                                        </p:tav>
                                        <p:tav tm="100000">
                                          <p:val>
                                            <p:fltVal val="1"/>
                                          </p:val>
                                        </p:tav>
                                      </p:tavLst>
                                    </p:anim>
                                    <p:anim calcmode="lin" valueType="num">
                                      <p:cBhvr>
                                        <p:cTn id="128"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2000"/>
                                        <p:tgtEl>
                                          <p:spTgt spid="29"/>
                                        </p:tgtEl>
                                      </p:cBhvr>
                                    </p:animEffect>
                                    <p:anim calcmode="lin" valueType="num">
                                      <p:cBhvr>
                                        <p:cTn id="134" dur="2000" fill="hold"/>
                                        <p:tgtEl>
                                          <p:spTgt spid="29"/>
                                        </p:tgtEl>
                                        <p:attrNameLst>
                                          <p:attrName>ppt_w</p:attrName>
                                        </p:attrNameLst>
                                      </p:cBhvr>
                                      <p:tavLst>
                                        <p:tav tm="0" fmla="#ppt_w*sin(2.5*pi*$)">
                                          <p:val>
                                            <p:fltVal val="0"/>
                                          </p:val>
                                        </p:tav>
                                        <p:tav tm="100000">
                                          <p:val>
                                            <p:fltVal val="1"/>
                                          </p:val>
                                        </p:tav>
                                      </p:tavLst>
                                    </p:anim>
                                    <p:anim calcmode="lin" valueType="num">
                                      <p:cBhvr>
                                        <p:cTn id="135"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fade">
                                      <p:cBhvr>
                                        <p:cTn id="140" dur="2000"/>
                                        <p:tgtEl>
                                          <p:spTgt spid="30"/>
                                        </p:tgtEl>
                                      </p:cBhvr>
                                    </p:animEffect>
                                    <p:anim calcmode="lin" valueType="num">
                                      <p:cBhvr>
                                        <p:cTn id="141" dur="2000" fill="hold"/>
                                        <p:tgtEl>
                                          <p:spTgt spid="30"/>
                                        </p:tgtEl>
                                        <p:attrNameLst>
                                          <p:attrName>ppt_w</p:attrName>
                                        </p:attrNameLst>
                                      </p:cBhvr>
                                      <p:tavLst>
                                        <p:tav tm="0" fmla="#ppt_w*sin(2.5*pi*$)">
                                          <p:val>
                                            <p:fltVal val="0"/>
                                          </p:val>
                                        </p:tav>
                                        <p:tav tm="100000">
                                          <p:val>
                                            <p:fltVal val="1"/>
                                          </p:val>
                                        </p:tav>
                                      </p:tavLst>
                                    </p:anim>
                                    <p:anim calcmode="lin" valueType="num">
                                      <p:cBhvr>
                                        <p:cTn id="142"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45" presetClass="entr" presetSubtype="0" fill="hold" grpId="0"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2000"/>
                                        <p:tgtEl>
                                          <p:spTgt spid="33"/>
                                        </p:tgtEl>
                                      </p:cBhvr>
                                    </p:animEffect>
                                    <p:anim calcmode="lin" valueType="num">
                                      <p:cBhvr>
                                        <p:cTn id="148" dur="2000" fill="hold"/>
                                        <p:tgtEl>
                                          <p:spTgt spid="33"/>
                                        </p:tgtEl>
                                        <p:attrNameLst>
                                          <p:attrName>ppt_w</p:attrName>
                                        </p:attrNameLst>
                                      </p:cBhvr>
                                      <p:tavLst>
                                        <p:tav tm="0" fmla="#ppt_w*sin(2.5*pi*$)">
                                          <p:val>
                                            <p:fltVal val="0"/>
                                          </p:val>
                                        </p:tav>
                                        <p:tav tm="100000">
                                          <p:val>
                                            <p:fltVal val="1"/>
                                          </p:val>
                                        </p:tav>
                                      </p:tavLst>
                                    </p:anim>
                                    <p:anim calcmode="lin" valueType="num">
                                      <p:cBhvr>
                                        <p:cTn id="149"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5"/>
                                        </p:tgtEl>
                                        <p:attrNameLst>
                                          <p:attrName>style.visibility</p:attrName>
                                        </p:attrNameLst>
                                      </p:cBhvr>
                                      <p:to>
                                        <p:strVal val="visible"/>
                                      </p:to>
                                    </p:set>
                                    <p:animEffect transition="in" filter="fade">
                                      <p:cBhvr>
                                        <p:cTn id="159" dur="1000"/>
                                        <p:tgtEl>
                                          <p:spTgt spid="35"/>
                                        </p:tgtEl>
                                      </p:cBhvr>
                                    </p:animEffect>
                                    <p:anim calcmode="lin" valueType="num">
                                      <p:cBhvr>
                                        <p:cTn id="160" dur="1000" fill="hold"/>
                                        <p:tgtEl>
                                          <p:spTgt spid="35"/>
                                        </p:tgtEl>
                                        <p:attrNameLst>
                                          <p:attrName>ppt_x</p:attrName>
                                        </p:attrNameLst>
                                      </p:cBhvr>
                                      <p:tavLst>
                                        <p:tav tm="0">
                                          <p:val>
                                            <p:strVal val="#ppt_x"/>
                                          </p:val>
                                        </p:tav>
                                        <p:tav tm="100000">
                                          <p:val>
                                            <p:strVal val="#ppt_x"/>
                                          </p:val>
                                        </p:tav>
                                      </p:tavLst>
                                    </p:anim>
                                    <p:anim calcmode="lin" valueType="num">
                                      <p:cBhvr>
                                        <p:cTn id="16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fade">
                                      <p:cBhvr>
                                        <p:cTn id="166" dur="500"/>
                                        <p:tgtEl>
                                          <p:spTgt spid="36"/>
                                        </p:tgtEl>
                                      </p:cBhvr>
                                    </p:animEffect>
                                  </p:childTnLst>
                                </p:cTn>
                              </p:par>
                            </p:childTnLst>
                          </p:cTn>
                        </p:par>
                      </p:childTnLst>
                    </p:cTn>
                  </p:par>
                  <p:par>
                    <p:cTn id="167" fill="hold">
                      <p:stCondLst>
                        <p:cond delay="indefinite"/>
                      </p:stCondLst>
                      <p:childTnLst>
                        <p:par>
                          <p:cTn id="168" fill="hold">
                            <p:stCondLst>
                              <p:cond delay="0"/>
                            </p:stCondLst>
                            <p:childTnLst>
                              <p:par>
                                <p:cTn id="169" presetID="45" presetClass="entr" presetSubtype="0" fill="hold" grpId="0" nodeType="click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fade">
                                      <p:cBhvr>
                                        <p:cTn id="171" dur="2000"/>
                                        <p:tgtEl>
                                          <p:spTgt spid="37"/>
                                        </p:tgtEl>
                                      </p:cBhvr>
                                    </p:animEffect>
                                    <p:anim calcmode="lin" valueType="num">
                                      <p:cBhvr>
                                        <p:cTn id="172" dur="2000" fill="hold"/>
                                        <p:tgtEl>
                                          <p:spTgt spid="37"/>
                                        </p:tgtEl>
                                        <p:attrNameLst>
                                          <p:attrName>ppt_w</p:attrName>
                                        </p:attrNameLst>
                                      </p:cBhvr>
                                      <p:tavLst>
                                        <p:tav tm="0" fmla="#ppt_w*sin(2.5*pi*$)">
                                          <p:val>
                                            <p:fltVal val="0"/>
                                          </p:val>
                                        </p:tav>
                                        <p:tav tm="100000">
                                          <p:val>
                                            <p:fltVal val="1"/>
                                          </p:val>
                                        </p:tav>
                                      </p:tavLst>
                                    </p:anim>
                                    <p:anim calcmode="lin" valueType="num">
                                      <p:cBhvr>
                                        <p:cTn id="173"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39"/>
                                        </p:tgtEl>
                                        <p:attrNameLst>
                                          <p:attrName>style.visibility</p:attrName>
                                        </p:attrNameLst>
                                      </p:cBhvr>
                                      <p:to>
                                        <p:strVal val="visible"/>
                                      </p:to>
                                    </p:set>
                                    <p:animEffect transition="in" filter="fade">
                                      <p:cBhvr>
                                        <p:cTn id="178" dur="500"/>
                                        <p:tgtEl>
                                          <p:spTgt spid="39"/>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52"/>
                                        </p:tgtEl>
                                        <p:attrNameLst>
                                          <p:attrName>style.visibility</p:attrName>
                                        </p:attrNameLst>
                                      </p:cBhvr>
                                      <p:to>
                                        <p:strVal val="visible"/>
                                      </p:to>
                                    </p:set>
                                    <p:animEffect transition="in" filter="fade">
                                      <p:cBhvr>
                                        <p:cTn id="183" dur="1000"/>
                                        <p:tgtEl>
                                          <p:spTgt spid="52"/>
                                        </p:tgtEl>
                                      </p:cBhvr>
                                    </p:animEffect>
                                    <p:anim calcmode="lin" valueType="num">
                                      <p:cBhvr>
                                        <p:cTn id="184" dur="1000" fill="hold"/>
                                        <p:tgtEl>
                                          <p:spTgt spid="52"/>
                                        </p:tgtEl>
                                        <p:attrNameLst>
                                          <p:attrName>ppt_x</p:attrName>
                                        </p:attrNameLst>
                                      </p:cBhvr>
                                      <p:tavLst>
                                        <p:tav tm="0">
                                          <p:val>
                                            <p:strVal val="#ppt_x"/>
                                          </p:val>
                                        </p:tav>
                                        <p:tav tm="100000">
                                          <p:val>
                                            <p:strVal val="#ppt_x"/>
                                          </p:val>
                                        </p:tav>
                                      </p:tavLst>
                                    </p:anim>
                                    <p:anim calcmode="lin" valueType="num">
                                      <p:cBhvr>
                                        <p:cTn id="18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5" presetClass="entr" presetSubtype="0" fill="hold" grpId="0" nodeType="clickEffect">
                                  <p:stCondLst>
                                    <p:cond delay="0"/>
                                  </p:stCondLst>
                                  <p:childTnLst>
                                    <p:set>
                                      <p:cBhvr>
                                        <p:cTn id="189" dur="1" fill="hold">
                                          <p:stCondLst>
                                            <p:cond delay="0"/>
                                          </p:stCondLst>
                                        </p:cTn>
                                        <p:tgtEl>
                                          <p:spTgt spid="40"/>
                                        </p:tgtEl>
                                        <p:attrNameLst>
                                          <p:attrName>style.visibility</p:attrName>
                                        </p:attrNameLst>
                                      </p:cBhvr>
                                      <p:to>
                                        <p:strVal val="visible"/>
                                      </p:to>
                                    </p:set>
                                    <p:animEffect transition="in" filter="fade">
                                      <p:cBhvr>
                                        <p:cTn id="190" dur="2000"/>
                                        <p:tgtEl>
                                          <p:spTgt spid="40"/>
                                        </p:tgtEl>
                                      </p:cBhvr>
                                    </p:animEffect>
                                    <p:anim calcmode="lin" valueType="num">
                                      <p:cBhvr>
                                        <p:cTn id="191" dur="2000" fill="hold"/>
                                        <p:tgtEl>
                                          <p:spTgt spid="40"/>
                                        </p:tgtEl>
                                        <p:attrNameLst>
                                          <p:attrName>ppt_w</p:attrName>
                                        </p:attrNameLst>
                                      </p:cBhvr>
                                      <p:tavLst>
                                        <p:tav tm="0" fmla="#ppt_w*sin(2.5*pi*$)">
                                          <p:val>
                                            <p:fltVal val="0"/>
                                          </p:val>
                                        </p:tav>
                                        <p:tav tm="100000">
                                          <p:val>
                                            <p:fltVal val="1"/>
                                          </p:val>
                                        </p:tav>
                                      </p:tavLst>
                                    </p:anim>
                                    <p:anim calcmode="lin" valueType="num">
                                      <p:cBhvr>
                                        <p:cTn id="192"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1"/>
                                        </p:tgtEl>
                                        <p:attrNameLst>
                                          <p:attrName>style.visibility</p:attrName>
                                        </p:attrNameLst>
                                      </p:cBhvr>
                                      <p:to>
                                        <p:strVal val="visible"/>
                                      </p:to>
                                    </p:set>
                                    <p:animEffect transition="in" filter="fade">
                                      <p:cBhvr>
                                        <p:cTn id="197" dur="500"/>
                                        <p:tgtEl>
                                          <p:spTgt spid="41"/>
                                        </p:tgtEl>
                                      </p:cBhvr>
                                    </p:animEffect>
                                  </p:childTnLst>
                                </p:cTn>
                              </p:par>
                            </p:childTnLst>
                          </p:cTn>
                        </p:par>
                      </p:childTnLst>
                    </p:cTn>
                  </p:par>
                  <p:par>
                    <p:cTn id="198" fill="hold">
                      <p:stCondLst>
                        <p:cond delay="indefinite"/>
                      </p:stCondLst>
                      <p:childTnLst>
                        <p:par>
                          <p:cTn id="199" fill="hold">
                            <p:stCondLst>
                              <p:cond delay="0"/>
                            </p:stCondLst>
                            <p:childTnLst>
                              <p:par>
                                <p:cTn id="200" presetID="45" presetClass="entr" presetSubtype="0" fill="hold" grpId="0" nodeType="clickEffect">
                                  <p:stCondLst>
                                    <p:cond delay="0"/>
                                  </p:stCondLst>
                                  <p:childTnLst>
                                    <p:set>
                                      <p:cBhvr>
                                        <p:cTn id="201" dur="1" fill="hold">
                                          <p:stCondLst>
                                            <p:cond delay="0"/>
                                          </p:stCondLst>
                                        </p:cTn>
                                        <p:tgtEl>
                                          <p:spTgt spid="43"/>
                                        </p:tgtEl>
                                        <p:attrNameLst>
                                          <p:attrName>style.visibility</p:attrName>
                                        </p:attrNameLst>
                                      </p:cBhvr>
                                      <p:to>
                                        <p:strVal val="visible"/>
                                      </p:to>
                                    </p:set>
                                    <p:animEffect transition="in" filter="fade">
                                      <p:cBhvr>
                                        <p:cTn id="202" dur="2000"/>
                                        <p:tgtEl>
                                          <p:spTgt spid="43"/>
                                        </p:tgtEl>
                                      </p:cBhvr>
                                    </p:animEffect>
                                    <p:anim calcmode="lin" valueType="num">
                                      <p:cBhvr>
                                        <p:cTn id="203" dur="2000" fill="hold"/>
                                        <p:tgtEl>
                                          <p:spTgt spid="43"/>
                                        </p:tgtEl>
                                        <p:attrNameLst>
                                          <p:attrName>ppt_w</p:attrName>
                                        </p:attrNameLst>
                                      </p:cBhvr>
                                      <p:tavLst>
                                        <p:tav tm="0" fmla="#ppt_w*sin(2.5*pi*$)">
                                          <p:val>
                                            <p:fltVal val="0"/>
                                          </p:val>
                                        </p:tav>
                                        <p:tav tm="100000">
                                          <p:val>
                                            <p:fltVal val="1"/>
                                          </p:val>
                                        </p:tav>
                                      </p:tavLst>
                                    </p:anim>
                                    <p:anim calcmode="lin" valueType="num">
                                      <p:cBhvr>
                                        <p:cTn id="204"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205" fill="hold">
                      <p:stCondLst>
                        <p:cond delay="indefinite"/>
                      </p:stCondLst>
                      <p:childTnLst>
                        <p:par>
                          <p:cTn id="206" fill="hold">
                            <p:stCondLst>
                              <p:cond delay="0"/>
                            </p:stCondLst>
                            <p:childTnLst>
                              <p:par>
                                <p:cTn id="207" presetID="45" presetClass="entr" presetSubtype="0" fill="hold" grpId="0" nodeType="clickEffect">
                                  <p:stCondLst>
                                    <p:cond delay="0"/>
                                  </p:stCondLst>
                                  <p:childTnLst>
                                    <p:set>
                                      <p:cBhvr>
                                        <p:cTn id="208" dur="1" fill="hold">
                                          <p:stCondLst>
                                            <p:cond delay="0"/>
                                          </p:stCondLst>
                                        </p:cTn>
                                        <p:tgtEl>
                                          <p:spTgt spid="44"/>
                                        </p:tgtEl>
                                        <p:attrNameLst>
                                          <p:attrName>style.visibility</p:attrName>
                                        </p:attrNameLst>
                                      </p:cBhvr>
                                      <p:to>
                                        <p:strVal val="visible"/>
                                      </p:to>
                                    </p:set>
                                    <p:animEffect transition="in" filter="fade">
                                      <p:cBhvr>
                                        <p:cTn id="209" dur="2000"/>
                                        <p:tgtEl>
                                          <p:spTgt spid="44"/>
                                        </p:tgtEl>
                                      </p:cBhvr>
                                    </p:animEffect>
                                    <p:anim calcmode="lin" valueType="num">
                                      <p:cBhvr>
                                        <p:cTn id="210" dur="2000" fill="hold"/>
                                        <p:tgtEl>
                                          <p:spTgt spid="44"/>
                                        </p:tgtEl>
                                        <p:attrNameLst>
                                          <p:attrName>ppt_w</p:attrName>
                                        </p:attrNameLst>
                                      </p:cBhvr>
                                      <p:tavLst>
                                        <p:tav tm="0" fmla="#ppt_w*sin(2.5*pi*$)">
                                          <p:val>
                                            <p:fltVal val="0"/>
                                          </p:val>
                                        </p:tav>
                                        <p:tav tm="100000">
                                          <p:val>
                                            <p:fltVal val="1"/>
                                          </p:val>
                                        </p:tav>
                                      </p:tavLst>
                                    </p:anim>
                                    <p:anim calcmode="lin" valueType="num">
                                      <p:cBhvr>
                                        <p:cTn id="211"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45"/>
                                        </p:tgtEl>
                                        <p:attrNameLst>
                                          <p:attrName>style.visibility</p:attrName>
                                        </p:attrNameLst>
                                      </p:cBhvr>
                                      <p:to>
                                        <p:strVal val="visible"/>
                                      </p:to>
                                    </p:set>
                                    <p:animEffect transition="in" filter="fade">
                                      <p:cBhvr>
                                        <p:cTn id="216" dur="500"/>
                                        <p:tgtEl>
                                          <p:spTgt spid="45"/>
                                        </p:tgtEl>
                                      </p:cBhvr>
                                    </p:animEffect>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grpId="0" nodeType="clickEffect">
                                  <p:stCondLst>
                                    <p:cond delay="0"/>
                                  </p:stCondLst>
                                  <p:childTnLst>
                                    <p:set>
                                      <p:cBhvr>
                                        <p:cTn id="220" dur="1" fill="hold">
                                          <p:stCondLst>
                                            <p:cond delay="0"/>
                                          </p:stCondLst>
                                        </p:cTn>
                                        <p:tgtEl>
                                          <p:spTgt spid="53"/>
                                        </p:tgtEl>
                                        <p:attrNameLst>
                                          <p:attrName>style.visibility</p:attrName>
                                        </p:attrNameLst>
                                      </p:cBhvr>
                                      <p:to>
                                        <p:strVal val="visible"/>
                                      </p:to>
                                    </p:set>
                                    <p:animEffect transition="in" filter="fade">
                                      <p:cBhvr>
                                        <p:cTn id="221" dur="1000"/>
                                        <p:tgtEl>
                                          <p:spTgt spid="53"/>
                                        </p:tgtEl>
                                      </p:cBhvr>
                                    </p:animEffect>
                                    <p:anim calcmode="lin" valueType="num">
                                      <p:cBhvr>
                                        <p:cTn id="222" dur="1000" fill="hold"/>
                                        <p:tgtEl>
                                          <p:spTgt spid="53"/>
                                        </p:tgtEl>
                                        <p:attrNameLst>
                                          <p:attrName>ppt_x</p:attrName>
                                        </p:attrNameLst>
                                      </p:cBhvr>
                                      <p:tavLst>
                                        <p:tav tm="0">
                                          <p:val>
                                            <p:strVal val="#ppt_x"/>
                                          </p:val>
                                        </p:tav>
                                        <p:tav tm="100000">
                                          <p:val>
                                            <p:strVal val="#ppt_x"/>
                                          </p:val>
                                        </p:tav>
                                      </p:tavLst>
                                    </p:anim>
                                    <p:anim calcmode="lin" valueType="num">
                                      <p:cBhvr>
                                        <p:cTn id="22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5" presetClass="entr" presetSubtype="0" fill="hold" grpId="0" nodeType="clickEffect">
                                  <p:stCondLst>
                                    <p:cond delay="0"/>
                                  </p:stCondLst>
                                  <p:childTnLst>
                                    <p:set>
                                      <p:cBhvr>
                                        <p:cTn id="227" dur="1" fill="hold">
                                          <p:stCondLst>
                                            <p:cond delay="0"/>
                                          </p:stCondLst>
                                        </p:cTn>
                                        <p:tgtEl>
                                          <p:spTgt spid="46"/>
                                        </p:tgtEl>
                                        <p:attrNameLst>
                                          <p:attrName>style.visibility</p:attrName>
                                        </p:attrNameLst>
                                      </p:cBhvr>
                                      <p:to>
                                        <p:strVal val="visible"/>
                                      </p:to>
                                    </p:set>
                                    <p:animEffect transition="in" filter="fade">
                                      <p:cBhvr>
                                        <p:cTn id="228" dur="2000"/>
                                        <p:tgtEl>
                                          <p:spTgt spid="46"/>
                                        </p:tgtEl>
                                      </p:cBhvr>
                                    </p:animEffect>
                                    <p:anim calcmode="lin" valueType="num">
                                      <p:cBhvr>
                                        <p:cTn id="229" dur="2000" fill="hold"/>
                                        <p:tgtEl>
                                          <p:spTgt spid="46"/>
                                        </p:tgtEl>
                                        <p:attrNameLst>
                                          <p:attrName>ppt_w</p:attrName>
                                        </p:attrNameLst>
                                      </p:cBhvr>
                                      <p:tavLst>
                                        <p:tav tm="0" fmla="#ppt_w*sin(2.5*pi*$)">
                                          <p:val>
                                            <p:fltVal val="0"/>
                                          </p:val>
                                        </p:tav>
                                        <p:tav tm="100000">
                                          <p:val>
                                            <p:fltVal val="1"/>
                                          </p:val>
                                        </p:tav>
                                      </p:tavLst>
                                    </p:anim>
                                    <p:anim calcmode="lin" valueType="num">
                                      <p:cBhvr>
                                        <p:cTn id="230"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31" fill="hold">
                      <p:stCondLst>
                        <p:cond delay="indefinite"/>
                      </p:stCondLst>
                      <p:childTnLst>
                        <p:par>
                          <p:cTn id="232" fill="hold">
                            <p:stCondLst>
                              <p:cond delay="0"/>
                            </p:stCondLst>
                            <p:childTnLst>
                              <p:par>
                                <p:cTn id="233" presetID="45" presetClass="entr" presetSubtype="0" fill="hold" grpId="0" nodeType="clickEffect">
                                  <p:stCondLst>
                                    <p:cond delay="0"/>
                                  </p:stCondLst>
                                  <p:childTnLst>
                                    <p:set>
                                      <p:cBhvr>
                                        <p:cTn id="234" dur="1" fill="hold">
                                          <p:stCondLst>
                                            <p:cond delay="0"/>
                                          </p:stCondLst>
                                        </p:cTn>
                                        <p:tgtEl>
                                          <p:spTgt spid="47"/>
                                        </p:tgtEl>
                                        <p:attrNameLst>
                                          <p:attrName>style.visibility</p:attrName>
                                        </p:attrNameLst>
                                      </p:cBhvr>
                                      <p:to>
                                        <p:strVal val="visible"/>
                                      </p:to>
                                    </p:set>
                                    <p:animEffect transition="in" filter="fade">
                                      <p:cBhvr>
                                        <p:cTn id="235" dur="2000"/>
                                        <p:tgtEl>
                                          <p:spTgt spid="47"/>
                                        </p:tgtEl>
                                      </p:cBhvr>
                                    </p:animEffect>
                                    <p:anim calcmode="lin" valueType="num">
                                      <p:cBhvr>
                                        <p:cTn id="236" dur="2000" fill="hold"/>
                                        <p:tgtEl>
                                          <p:spTgt spid="47"/>
                                        </p:tgtEl>
                                        <p:attrNameLst>
                                          <p:attrName>ppt_w</p:attrName>
                                        </p:attrNameLst>
                                      </p:cBhvr>
                                      <p:tavLst>
                                        <p:tav tm="0" fmla="#ppt_w*sin(2.5*pi*$)">
                                          <p:val>
                                            <p:fltVal val="0"/>
                                          </p:val>
                                        </p:tav>
                                        <p:tav tm="100000">
                                          <p:val>
                                            <p:fltVal val="1"/>
                                          </p:val>
                                        </p:tav>
                                      </p:tavLst>
                                    </p:anim>
                                    <p:anim calcmode="lin" valueType="num">
                                      <p:cBhvr>
                                        <p:cTn id="237"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238" fill="hold">
                      <p:stCondLst>
                        <p:cond delay="indefinite"/>
                      </p:stCondLst>
                      <p:childTnLst>
                        <p:par>
                          <p:cTn id="239" fill="hold">
                            <p:stCondLst>
                              <p:cond delay="0"/>
                            </p:stCondLst>
                            <p:childTnLst>
                              <p:par>
                                <p:cTn id="240" presetID="45" presetClass="entr" presetSubtype="0" fill="hold" grpId="0" nodeType="clickEffect">
                                  <p:stCondLst>
                                    <p:cond delay="0"/>
                                  </p:stCondLst>
                                  <p:childTnLst>
                                    <p:set>
                                      <p:cBhvr>
                                        <p:cTn id="241" dur="1" fill="hold">
                                          <p:stCondLst>
                                            <p:cond delay="0"/>
                                          </p:stCondLst>
                                        </p:cTn>
                                        <p:tgtEl>
                                          <p:spTgt spid="48"/>
                                        </p:tgtEl>
                                        <p:attrNameLst>
                                          <p:attrName>style.visibility</p:attrName>
                                        </p:attrNameLst>
                                      </p:cBhvr>
                                      <p:to>
                                        <p:strVal val="visible"/>
                                      </p:to>
                                    </p:set>
                                    <p:animEffect transition="in" filter="fade">
                                      <p:cBhvr>
                                        <p:cTn id="242" dur="2000"/>
                                        <p:tgtEl>
                                          <p:spTgt spid="48"/>
                                        </p:tgtEl>
                                      </p:cBhvr>
                                    </p:animEffect>
                                    <p:anim calcmode="lin" valueType="num">
                                      <p:cBhvr>
                                        <p:cTn id="243" dur="2000" fill="hold"/>
                                        <p:tgtEl>
                                          <p:spTgt spid="48"/>
                                        </p:tgtEl>
                                        <p:attrNameLst>
                                          <p:attrName>ppt_w</p:attrName>
                                        </p:attrNameLst>
                                      </p:cBhvr>
                                      <p:tavLst>
                                        <p:tav tm="0" fmla="#ppt_w*sin(2.5*pi*$)">
                                          <p:val>
                                            <p:fltVal val="0"/>
                                          </p:val>
                                        </p:tav>
                                        <p:tav tm="100000">
                                          <p:val>
                                            <p:fltVal val="1"/>
                                          </p:val>
                                        </p:tav>
                                      </p:tavLst>
                                    </p:anim>
                                    <p:anim calcmode="lin" valueType="num">
                                      <p:cBhvr>
                                        <p:cTn id="244"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nodeType="clickEffect">
                                  <p:stCondLst>
                                    <p:cond delay="0"/>
                                  </p:stCondLst>
                                  <p:childTnLst>
                                    <p:set>
                                      <p:cBhvr>
                                        <p:cTn id="248" dur="1" fill="hold">
                                          <p:stCondLst>
                                            <p:cond delay="0"/>
                                          </p:stCondLst>
                                        </p:cTn>
                                        <p:tgtEl>
                                          <p:spTgt spid="49"/>
                                        </p:tgtEl>
                                        <p:attrNameLst>
                                          <p:attrName>style.visibility</p:attrName>
                                        </p:attrNameLst>
                                      </p:cBhvr>
                                      <p:to>
                                        <p:strVal val="visible"/>
                                      </p:to>
                                    </p:set>
                                    <p:animEffect transition="in" filter="fade">
                                      <p:cBhvr>
                                        <p:cTn id="249" dur="500"/>
                                        <p:tgtEl>
                                          <p:spTgt spid="49"/>
                                        </p:tgtEl>
                                      </p:cBhvr>
                                    </p:animEffect>
                                  </p:childTnLst>
                                </p:cTn>
                              </p:par>
                            </p:childTnLst>
                          </p:cTn>
                        </p:par>
                      </p:childTnLst>
                    </p:cTn>
                  </p:par>
                  <p:par>
                    <p:cTn id="250" fill="hold">
                      <p:stCondLst>
                        <p:cond delay="indefinite"/>
                      </p:stCondLst>
                      <p:childTnLst>
                        <p:par>
                          <p:cTn id="251" fill="hold">
                            <p:stCondLst>
                              <p:cond delay="0"/>
                            </p:stCondLst>
                            <p:childTnLst>
                              <p:par>
                                <p:cTn id="252" presetID="45" presetClass="entr" presetSubtype="0" fill="hold" grpId="0" nodeType="clickEffect">
                                  <p:stCondLst>
                                    <p:cond delay="0"/>
                                  </p:stCondLst>
                                  <p:childTnLst>
                                    <p:set>
                                      <p:cBhvr>
                                        <p:cTn id="253" dur="1" fill="hold">
                                          <p:stCondLst>
                                            <p:cond delay="0"/>
                                          </p:stCondLst>
                                        </p:cTn>
                                        <p:tgtEl>
                                          <p:spTgt spid="50"/>
                                        </p:tgtEl>
                                        <p:attrNameLst>
                                          <p:attrName>style.visibility</p:attrName>
                                        </p:attrNameLst>
                                      </p:cBhvr>
                                      <p:to>
                                        <p:strVal val="visible"/>
                                      </p:to>
                                    </p:set>
                                    <p:animEffect transition="in" filter="fade">
                                      <p:cBhvr>
                                        <p:cTn id="254" dur="2000"/>
                                        <p:tgtEl>
                                          <p:spTgt spid="50"/>
                                        </p:tgtEl>
                                      </p:cBhvr>
                                    </p:animEffect>
                                    <p:anim calcmode="lin" valueType="num">
                                      <p:cBhvr>
                                        <p:cTn id="255" dur="2000" fill="hold"/>
                                        <p:tgtEl>
                                          <p:spTgt spid="50"/>
                                        </p:tgtEl>
                                        <p:attrNameLst>
                                          <p:attrName>ppt_w</p:attrName>
                                        </p:attrNameLst>
                                      </p:cBhvr>
                                      <p:tavLst>
                                        <p:tav tm="0" fmla="#ppt_w*sin(2.5*pi*$)">
                                          <p:val>
                                            <p:fltVal val="0"/>
                                          </p:val>
                                        </p:tav>
                                        <p:tav tm="100000">
                                          <p:val>
                                            <p:fltVal val="1"/>
                                          </p:val>
                                        </p:tav>
                                      </p:tavLst>
                                    </p:anim>
                                    <p:anim calcmode="lin" valueType="num">
                                      <p:cBhvr>
                                        <p:cTn id="256"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51"/>
                                        </p:tgtEl>
                                        <p:attrNameLst>
                                          <p:attrName>style.visibility</p:attrName>
                                        </p:attrNameLst>
                                      </p:cBhvr>
                                      <p:to>
                                        <p:strVal val="visible"/>
                                      </p:to>
                                    </p:set>
                                    <p:animEffect transition="in" filter="fade">
                                      <p:cBhvr>
                                        <p:cTn id="261" dur="500"/>
                                        <p:tgtEl>
                                          <p:spTgt spid="51"/>
                                        </p:tgtEl>
                                      </p:cBhvr>
                                    </p:animEffect>
                                  </p:childTnLst>
                                </p:cTn>
                              </p:par>
                            </p:childTnLst>
                          </p:cTn>
                        </p:par>
                      </p:childTnLst>
                    </p:cTn>
                  </p:par>
                  <p:par>
                    <p:cTn id="262" fill="hold">
                      <p:stCondLst>
                        <p:cond delay="indefinite"/>
                      </p:stCondLst>
                      <p:childTnLst>
                        <p:par>
                          <p:cTn id="263" fill="hold">
                            <p:stCondLst>
                              <p:cond delay="0"/>
                            </p:stCondLst>
                            <p:childTnLst>
                              <p:par>
                                <p:cTn id="264" presetID="14" presetClass="entr" presetSubtype="10" fill="hold" grpId="0" nodeType="clickEffect">
                                  <p:stCondLst>
                                    <p:cond delay="0"/>
                                  </p:stCondLst>
                                  <p:childTnLst>
                                    <p:set>
                                      <p:cBhvr>
                                        <p:cTn id="265" dur="1" fill="hold">
                                          <p:stCondLst>
                                            <p:cond delay="0"/>
                                          </p:stCondLst>
                                        </p:cTn>
                                        <p:tgtEl>
                                          <p:spTgt spid="54"/>
                                        </p:tgtEl>
                                        <p:attrNameLst>
                                          <p:attrName>style.visibility</p:attrName>
                                        </p:attrNameLst>
                                      </p:cBhvr>
                                      <p:to>
                                        <p:strVal val="visible"/>
                                      </p:to>
                                    </p:set>
                                    <p:animEffect transition="in" filter="randombar(horizontal)">
                                      <p:cBhvr>
                                        <p:cTn id="26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animBg="1"/>
      <p:bldP spid="15" grpId="0" animBg="1"/>
      <p:bldP spid="17" grpId="0" animBg="1"/>
      <p:bldP spid="18" grpId="0"/>
      <p:bldP spid="19" grpId="0" animBg="1"/>
      <p:bldP spid="21" grpId="0"/>
      <p:bldP spid="23" grpId="0" animBg="1"/>
      <p:bldP spid="24" grpId="0" animBg="1"/>
      <p:bldP spid="27" grpId="0" animBg="1"/>
      <p:bldP spid="28" grpId="0" animBg="1"/>
      <p:bldP spid="29" grpId="0" animBg="1"/>
      <p:bldP spid="30" grpId="0" animBg="1"/>
      <p:bldP spid="33" grpId="0" animBg="1"/>
      <p:bldP spid="35" grpId="0"/>
      <p:bldP spid="37" grpId="0" animBg="1"/>
      <p:bldP spid="40" grpId="0" animBg="1"/>
      <p:bldP spid="43" grpId="0" animBg="1"/>
      <p:bldP spid="44" grpId="0" animBg="1"/>
      <p:bldP spid="46" grpId="0" animBg="1"/>
      <p:bldP spid="47" grpId="0" animBg="1"/>
      <p:bldP spid="48" grpId="0" animBg="1"/>
      <p:bldP spid="50" grpId="0" animBg="1"/>
      <p:bldP spid="52" grpId="0"/>
      <p:bldP spid="53" grpId="0"/>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Percentage deforestation near roads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You've created two layers. One shows the area within 5.5 kilometers of the roads in your sample area. The other shows deforestation within that buffer. Your next goal is to calculate the percentage of the buffer that is deforested. To find the percentage, you'll calculate a new attribute field.</a:t>
            </a:r>
            <a:endParaRPr lang="en-AU" sz="10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CB933D3-DC20-4A3F-B761-5B4A367B5FD2}"/>
              </a:ext>
            </a:extLst>
          </p:cNvPr>
          <p:cNvSpPr txBox="1"/>
          <p:nvPr/>
        </p:nvSpPr>
        <p:spPr>
          <a:xfrm>
            <a:off x="155891" y="4897671"/>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Right click ‘Contents | Deforestation_Clip’ and choose ‘Attribute Table’</a:t>
            </a:r>
            <a:endParaRPr lang="en-AU"/>
          </a:p>
        </p:txBody>
      </p:sp>
      <p:pic>
        <p:nvPicPr>
          <p:cNvPr id="7" name="Picture 6">
            <a:extLst>
              <a:ext uri="{FF2B5EF4-FFF2-40B4-BE49-F238E27FC236}">
                <a16:creationId xmlns:a16="http://schemas.microsoft.com/office/drawing/2014/main" id="{7CE392A1-D8DF-49DC-88BF-D80E786F9418}"/>
              </a:ext>
            </a:extLst>
          </p:cNvPr>
          <p:cNvPicPr>
            <a:picLocks noChangeAspect="1"/>
          </p:cNvPicPr>
          <p:nvPr/>
        </p:nvPicPr>
        <p:blipFill>
          <a:blip r:embed="rId3"/>
          <a:stretch>
            <a:fillRect/>
          </a:stretch>
        </p:blipFill>
        <p:spPr>
          <a:xfrm>
            <a:off x="1289957" y="1925598"/>
            <a:ext cx="5488982" cy="2771223"/>
          </a:xfrm>
          <a:prstGeom prst="rect">
            <a:avLst/>
          </a:prstGeom>
        </p:spPr>
      </p:pic>
      <p:pic>
        <p:nvPicPr>
          <p:cNvPr id="8" name="Picture 7">
            <a:extLst>
              <a:ext uri="{FF2B5EF4-FFF2-40B4-BE49-F238E27FC236}">
                <a16:creationId xmlns:a16="http://schemas.microsoft.com/office/drawing/2014/main" id="{9E38B17C-1AEA-43A9-BB30-7258A967E0D2}"/>
              </a:ext>
            </a:extLst>
          </p:cNvPr>
          <p:cNvPicPr>
            <a:picLocks noChangeAspect="1"/>
          </p:cNvPicPr>
          <p:nvPr/>
        </p:nvPicPr>
        <p:blipFill>
          <a:blip r:embed="rId4"/>
          <a:stretch>
            <a:fillRect/>
          </a:stretch>
        </p:blipFill>
        <p:spPr>
          <a:xfrm>
            <a:off x="6868746" y="1925598"/>
            <a:ext cx="3390900" cy="1009650"/>
          </a:xfrm>
          <a:prstGeom prst="rect">
            <a:avLst/>
          </a:prstGeom>
        </p:spPr>
      </p:pic>
      <p:sp>
        <p:nvSpPr>
          <p:cNvPr id="9" name="Rectangle 8">
            <a:extLst>
              <a:ext uri="{FF2B5EF4-FFF2-40B4-BE49-F238E27FC236}">
                <a16:creationId xmlns:a16="http://schemas.microsoft.com/office/drawing/2014/main" id="{C3C6DAA4-3AFF-43F6-B425-C3FB20D136E9}"/>
              </a:ext>
            </a:extLst>
          </p:cNvPr>
          <p:cNvSpPr/>
          <p:nvPr/>
        </p:nvSpPr>
        <p:spPr>
          <a:xfrm>
            <a:off x="1396622" y="3431349"/>
            <a:ext cx="637731"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722CAD26-0E23-499A-BB70-468EDB8D82C8}"/>
              </a:ext>
            </a:extLst>
          </p:cNvPr>
          <p:cNvSpPr/>
          <p:nvPr/>
        </p:nvSpPr>
        <p:spPr>
          <a:xfrm>
            <a:off x="9053266" y="2728883"/>
            <a:ext cx="1027071"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70C36FD3-0A44-4C84-A749-9E180645FD9B}"/>
              </a:ext>
            </a:extLst>
          </p:cNvPr>
          <p:cNvPicPr>
            <a:picLocks noChangeAspect="1"/>
          </p:cNvPicPr>
          <p:nvPr/>
        </p:nvPicPr>
        <p:blipFill>
          <a:blip r:embed="rId5"/>
          <a:stretch>
            <a:fillRect/>
          </a:stretch>
        </p:blipFill>
        <p:spPr>
          <a:xfrm>
            <a:off x="182591" y="3081164"/>
            <a:ext cx="1107366" cy="660941"/>
          </a:xfrm>
          <a:prstGeom prst="rect">
            <a:avLst/>
          </a:prstGeom>
        </p:spPr>
      </p:pic>
      <p:sp>
        <p:nvSpPr>
          <p:cNvPr id="12" name="Rectangle 11">
            <a:extLst>
              <a:ext uri="{FF2B5EF4-FFF2-40B4-BE49-F238E27FC236}">
                <a16:creationId xmlns:a16="http://schemas.microsoft.com/office/drawing/2014/main" id="{6AE3D93B-BE8F-4AE4-A8B4-BA0A52B740BA}"/>
              </a:ext>
            </a:extLst>
          </p:cNvPr>
          <p:cNvSpPr/>
          <p:nvPr/>
        </p:nvSpPr>
        <p:spPr>
          <a:xfrm>
            <a:off x="204215" y="3413829"/>
            <a:ext cx="701504"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11B9740C-FC42-416D-9E22-A2C0D69B128F}"/>
              </a:ext>
            </a:extLst>
          </p:cNvPr>
          <p:cNvSpPr txBox="1"/>
          <p:nvPr/>
        </p:nvSpPr>
        <p:spPr>
          <a:xfrm>
            <a:off x="155891" y="512001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Copy the value under ‘Shape_Area’ and save in clipboard or in a scratch pad.</a:t>
            </a:r>
            <a:endParaRPr lang="en-AU"/>
          </a:p>
        </p:txBody>
      </p:sp>
      <p:sp>
        <p:nvSpPr>
          <p:cNvPr id="14" name="TextBox 13">
            <a:extLst>
              <a:ext uri="{FF2B5EF4-FFF2-40B4-BE49-F238E27FC236}">
                <a16:creationId xmlns:a16="http://schemas.microsoft.com/office/drawing/2014/main" id="{14E4AA54-4F1C-44AC-9662-F9CEE462FDE9}"/>
              </a:ext>
            </a:extLst>
          </p:cNvPr>
          <p:cNvSpPr txBox="1"/>
          <p:nvPr/>
        </p:nvSpPr>
        <p:spPr>
          <a:xfrm>
            <a:off x="145007" y="536031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Right click ‘Contents | Roads_Buffer’ and choose ‘Attribute Table’.</a:t>
            </a:r>
            <a:endParaRPr lang="en-AU"/>
          </a:p>
        </p:txBody>
      </p:sp>
      <p:sp>
        <p:nvSpPr>
          <p:cNvPr id="15" name="Rectangle 14">
            <a:extLst>
              <a:ext uri="{FF2B5EF4-FFF2-40B4-BE49-F238E27FC236}">
                <a16:creationId xmlns:a16="http://schemas.microsoft.com/office/drawing/2014/main" id="{45A613E1-43E6-42B0-93AB-3030ABB353E3}"/>
              </a:ext>
            </a:extLst>
          </p:cNvPr>
          <p:cNvSpPr/>
          <p:nvPr/>
        </p:nvSpPr>
        <p:spPr>
          <a:xfrm>
            <a:off x="1393899" y="3640897"/>
            <a:ext cx="637731"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1CB51B46-22C4-4099-AEB6-9F64C1509BEE}"/>
              </a:ext>
            </a:extLst>
          </p:cNvPr>
          <p:cNvPicPr>
            <a:picLocks noChangeAspect="1"/>
          </p:cNvPicPr>
          <p:nvPr/>
        </p:nvPicPr>
        <p:blipFill>
          <a:blip r:embed="rId6"/>
          <a:stretch>
            <a:fillRect/>
          </a:stretch>
        </p:blipFill>
        <p:spPr>
          <a:xfrm>
            <a:off x="6868746" y="2984357"/>
            <a:ext cx="3390900" cy="943400"/>
          </a:xfrm>
          <a:prstGeom prst="rect">
            <a:avLst/>
          </a:prstGeom>
        </p:spPr>
      </p:pic>
      <p:sp>
        <p:nvSpPr>
          <p:cNvPr id="17" name="Rectangle 16">
            <a:extLst>
              <a:ext uri="{FF2B5EF4-FFF2-40B4-BE49-F238E27FC236}">
                <a16:creationId xmlns:a16="http://schemas.microsoft.com/office/drawing/2014/main" id="{64241A2B-DA6E-4135-B33D-04343C7A581A}"/>
              </a:ext>
            </a:extLst>
          </p:cNvPr>
          <p:cNvSpPr/>
          <p:nvPr/>
        </p:nvSpPr>
        <p:spPr>
          <a:xfrm>
            <a:off x="7288608" y="3298690"/>
            <a:ext cx="184727"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4DFD5891-F9C1-4736-8229-C9156BA4992D}"/>
              </a:ext>
            </a:extLst>
          </p:cNvPr>
          <p:cNvSpPr txBox="1"/>
          <p:nvPr/>
        </p:nvSpPr>
        <p:spPr>
          <a:xfrm>
            <a:off x="145006" y="556959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4. Click on ‘Field: Add Field’</a:t>
            </a:r>
            <a:endParaRPr lang="en-AU"/>
          </a:p>
        </p:txBody>
      </p:sp>
      <p:pic>
        <p:nvPicPr>
          <p:cNvPr id="19" name="Picture 18">
            <a:extLst>
              <a:ext uri="{FF2B5EF4-FFF2-40B4-BE49-F238E27FC236}">
                <a16:creationId xmlns:a16="http://schemas.microsoft.com/office/drawing/2014/main" id="{AD234852-2E8A-426F-951C-8FC33FD8128D}"/>
              </a:ext>
            </a:extLst>
          </p:cNvPr>
          <p:cNvPicPr>
            <a:picLocks noChangeAspect="1"/>
          </p:cNvPicPr>
          <p:nvPr/>
        </p:nvPicPr>
        <p:blipFill>
          <a:blip r:embed="rId7"/>
          <a:stretch>
            <a:fillRect/>
          </a:stretch>
        </p:blipFill>
        <p:spPr>
          <a:xfrm>
            <a:off x="6868746" y="3976866"/>
            <a:ext cx="3390900" cy="1543942"/>
          </a:xfrm>
          <a:prstGeom prst="rect">
            <a:avLst/>
          </a:prstGeom>
        </p:spPr>
      </p:pic>
      <p:sp>
        <p:nvSpPr>
          <p:cNvPr id="20" name="TextBox 19">
            <a:extLst>
              <a:ext uri="{FF2B5EF4-FFF2-40B4-BE49-F238E27FC236}">
                <a16:creationId xmlns:a16="http://schemas.microsoft.com/office/drawing/2014/main" id="{D1570B5A-D822-4AFF-A5C7-F1884B920CA6}"/>
              </a:ext>
            </a:extLst>
          </p:cNvPr>
          <p:cNvSpPr txBox="1"/>
          <p:nvPr/>
        </p:nvSpPr>
        <p:spPr>
          <a:xfrm>
            <a:off x="155890" y="5797026"/>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5. Enter/select Field Name, Alias and Data Type.</a:t>
            </a:r>
            <a:endParaRPr lang="en-AU"/>
          </a:p>
        </p:txBody>
      </p:sp>
      <p:sp>
        <p:nvSpPr>
          <p:cNvPr id="21" name="Rectangle 20">
            <a:extLst>
              <a:ext uri="{FF2B5EF4-FFF2-40B4-BE49-F238E27FC236}">
                <a16:creationId xmlns:a16="http://schemas.microsoft.com/office/drawing/2014/main" id="{8406276D-2192-472B-A83F-7E19B71DDE26}"/>
              </a:ext>
            </a:extLst>
          </p:cNvPr>
          <p:cNvSpPr/>
          <p:nvPr/>
        </p:nvSpPr>
        <p:spPr>
          <a:xfrm>
            <a:off x="8129979" y="5327973"/>
            <a:ext cx="771654"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156A6211-ABA8-42D7-B071-62C62774177C}"/>
              </a:ext>
            </a:extLst>
          </p:cNvPr>
          <p:cNvSpPr/>
          <p:nvPr/>
        </p:nvSpPr>
        <p:spPr>
          <a:xfrm>
            <a:off x="8958644" y="5327973"/>
            <a:ext cx="771654"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278C6EAC-AF4E-4BBF-AA44-F46E6F05C184}"/>
              </a:ext>
            </a:extLst>
          </p:cNvPr>
          <p:cNvSpPr/>
          <p:nvPr/>
        </p:nvSpPr>
        <p:spPr>
          <a:xfrm>
            <a:off x="9772885" y="5327973"/>
            <a:ext cx="327256"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7FAB9BF3-E6BD-4C4B-B55A-627BECBDF659}"/>
              </a:ext>
            </a:extLst>
          </p:cNvPr>
          <p:cNvPicPr>
            <a:picLocks noChangeAspect="1"/>
          </p:cNvPicPr>
          <p:nvPr/>
        </p:nvPicPr>
        <p:blipFill>
          <a:blip r:embed="rId8"/>
          <a:stretch>
            <a:fillRect/>
          </a:stretch>
        </p:blipFill>
        <p:spPr>
          <a:xfrm>
            <a:off x="6868746" y="5547349"/>
            <a:ext cx="2748115" cy="593076"/>
          </a:xfrm>
          <a:prstGeom prst="rect">
            <a:avLst/>
          </a:prstGeom>
        </p:spPr>
      </p:pic>
      <p:sp>
        <p:nvSpPr>
          <p:cNvPr id="25" name="TextBox 24">
            <a:extLst>
              <a:ext uri="{FF2B5EF4-FFF2-40B4-BE49-F238E27FC236}">
                <a16:creationId xmlns:a16="http://schemas.microsoft.com/office/drawing/2014/main" id="{F50E9824-6931-4660-BFCE-9EC88658B4A9}"/>
              </a:ext>
            </a:extLst>
          </p:cNvPr>
          <p:cNvSpPr txBox="1"/>
          <p:nvPr/>
        </p:nvSpPr>
        <p:spPr>
          <a:xfrm>
            <a:off x="145005" y="6006307"/>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6. Click ‘Save’ on the ‘Fields’ tab.</a:t>
            </a:r>
            <a:endParaRPr lang="en-AU"/>
          </a:p>
        </p:txBody>
      </p:sp>
      <p:sp>
        <p:nvSpPr>
          <p:cNvPr id="28" name="Rectangle 27">
            <a:extLst>
              <a:ext uri="{FF2B5EF4-FFF2-40B4-BE49-F238E27FC236}">
                <a16:creationId xmlns:a16="http://schemas.microsoft.com/office/drawing/2014/main" id="{D6E3B666-F158-4889-9FD5-600F8AEEB2A7}"/>
              </a:ext>
            </a:extLst>
          </p:cNvPr>
          <p:cNvSpPr/>
          <p:nvPr/>
        </p:nvSpPr>
        <p:spPr>
          <a:xfrm>
            <a:off x="9355271" y="5751293"/>
            <a:ext cx="223520" cy="3000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919E777C-62B9-40FD-AE0D-DAC9EB3BC8CA}"/>
              </a:ext>
            </a:extLst>
          </p:cNvPr>
          <p:cNvSpPr/>
          <p:nvPr/>
        </p:nvSpPr>
        <p:spPr>
          <a:xfrm>
            <a:off x="5391359" y="5895126"/>
            <a:ext cx="1381980"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Continued…</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39181607"/>
      </p:ext>
    </p:extLst>
  </p:cSld>
  <p:clrMapOvr>
    <a:masterClrMapping/>
  </p:clrMapOvr>
  <mc:AlternateContent xmlns:mc="http://schemas.openxmlformats.org/markup-compatibility/2006" xmlns:p14="http://schemas.microsoft.com/office/powerpoint/2010/main">
    <mc:Choice Requires="p14">
      <p:transition spd="slow" p14:dur="2000" advTm="84414"/>
    </mc:Choice>
    <mc:Fallback xmlns="">
      <p:transition spd="slow" advTm="84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ppt_w</p:attrName>
                                        </p:attrNameLst>
                                      </p:cBhvr>
                                      <p:tavLst>
                                        <p:tav tm="0" fmla="#ppt_w*sin(2.5*pi*$)">
                                          <p:val>
                                            <p:fltVal val="0"/>
                                          </p:val>
                                        </p:tav>
                                        <p:tav tm="100000">
                                          <p:val>
                                            <p:fltVal val="1"/>
                                          </p:val>
                                        </p:tav>
                                      </p:tavLst>
                                    </p:anim>
                                    <p:anim calcmode="lin" valueType="num">
                                      <p:cBhvr>
                                        <p:cTn id="2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2000"/>
                                        <p:tgtEl>
                                          <p:spTgt spid="10"/>
                                        </p:tgtEl>
                                      </p:cBhvr>
                                    </p:animEffect>
                                    <p:anim calcmode="lin" valueType="num">
                                      <p:cBhvr>
                                        <p:cTn id="51" dur="2000" fill="hold"/>
                                        <p:tgtEl>
                                          <p:spTgt spid="10"/>
                                        </p:tgtEl>
                                        <p:attrNameLst>
                                          <p:attrName>ppt_w</p:attrName>
                                        </p:attrNameLst>
                                      </p:cBhvr>
                                      <p:tavLst>
                                        <p:tav tm="0" fmla="#ppt_w*sin(2.5*pi*$)">
                                          <p:val>
                                            <p:fltVal val="0"/>
                                          </p:val>
                                        </p:tav>
                                        <p:tav tm="100000">
                                          <p:val>
                                            <p:fltVal val="1"/>
                                          </p:val>
                                        </p:tav>
                                      </p:tavLst>
                                    </p:anim>
                                    <p:anim calcmode="lin" valueType="num">
                                      <p:cBhvr>
                                        <p:cTn id="52"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2000"/>
                                        <p:tgtEl>
                                          <p:spTgt spid="15"/>
                                        </p:tgtEl>
                                      </p:cBhvr>
                                    </p:animEffect>
                                    <p:anim calcmode="lin" valueType="num">
                                      <p:cBhvr>
                                        <p:cTn id="65" dur="2000" fill="hold"/>
                                        <p:tgtEl>
                                          <p:spTgt spid="15"/>
                                        </p:tgtEl>
                                        <p:attrNameLst>
                                          <p:attrName>ppt_w</p:attrName>
                                        </p:attrNameLst>
                                      </p:cBhvr>
                                      <p:tavLst>
                                        <p:tav tm="0" fmla="#ppt_w*sin(2.5*pi*$)">
                                          <p:val>
                                            <p:fltVal val="0"/>
                                          </p:val>
                                        </p:tav>
                                        <p:tav tm="100000">
                                          <p:val>
                                            <p:fltVal val="1"/>
                                          </p:val>
                                        </p:tav>
                                      </p:tavLst>
                                    </p:anim>
                                    <p:anim calcmode="lin" valueType="num">
                                      <p:cBhvr>
                                        <p:cTn id="6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5"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2000"/>
                                        <p:tgtEl>
                                          <p:spTgt spid="17"/>
                                        </p:tgtEl>
                                      </p:cBhvr>
                                    </p:animEffect>
                                    <p:anim calcmode="lin" valueType="num">
                                      <p:cBhvr>
                                        <p:cTn id="84" dur="2000" fill="hold"/>
                                        <p:tgtEl>
                                          <p:spTgt spid="17"/>
                                        </p:tgtEl>
                                        <p:attrNameLst>
                                          <p:attrName>ppt_w</p:attrName>
                                        </p:attrNameLst>
                                      </p:cBhvr>
                                      <p:tavLst>
                                        <p:tav tm="0" fmla="#ppt_w*sin(2.5*pi*$)">
                                          <p:val>
                                            <p:fltVal val="0"/>
                                          </p:val>
                                        </p:tav>
                                        <p:tav tm="100000">
                                          <p:val>
                                            <p:fltVal val="1"/>
                                          </p:val>
                                        </p:tav>
                                      </p:tavLst>
                                    </p:anim>
                                    <p:anim calcmode="lin" valueType="num">
                                      <p:cBhvr>
                                        <p:cTn id="85"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1000"/>
                                        <p:tgtEl>
                                          <p:spTgt spid="20"/>
                                        </p:tgtEl>
                                      </p:cBhvr>
                                    </p:animEffect>
                                    <p:anim calcmode="lin" valueType="num">
                                      <p:cBhvr>
                                        <p:cTn id="96" dur="1000" fill="hold"/>
                                        <p:tgtEl>
                                          <p:spTgt spid="20"/>
                                        </p:tgtEl>
                                        <p:attrNameLst>
                                          <p:attrName>ppt_x</p:attrName>
                                        </p:attrNameLst>
                                      </p:cBhvr>
                                      <p:tavLst>
                                        <p:tav tm="0">
                                          <p:val>
                                            <p:strVal val="#ppt_x"/>
                                          </p:val>
                                        </p:tav>
                                        <p:tav tm="100000">
                                          <p:val>
                                            <p:strVal val="#ppt_x"/>
                                          </p:val>
                                        </p:tav>
                                      </p:tavLst>
                                    </p:anim>
                                    <p:anim calcmode="lin" valueType="num">
                                      <p:cBhvr>
                                        <p:cTn id="9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2000"/>
                                        <p:tgtEl>
                                          <p:spTgt spid="21"/>
                                        </p:tgtEl>
                                      </p:cBhvr>
                                    </p:animEffect>
                                    <p:anim calcmode="lin" valueType="num">
                                      <p:cBhvr>
                                        <p:cTn id="103" dur="2000" fill="hold"/>
                                        <p:tgtEl>
                                          <p:spTgt spid="21"/>
                                        </p:tgtEl>
                                        <p:attrNameLst>
                                          <p:attrName>ppt_w</p:attrName>
                                        </p:attrNameLst>
                                      </p:cBhvr>
                                      <p:tavLst>
                                        <p:tav tm="0" fmla="#ppt_w*sin(2.5*pi*$)">
                                          <p:val>
                                            <p:fltVal val="0"/>
                                          </p:val>
                                        </p:tav>
                                        <p:tav tm="100000">
                                          <p:val>
                                            <p:fltVal val="1"/>
                                          </p:val>
                                        </p:tav>
                                      </p:tavLst>
                                    </p:anim>
                                    <p:anim calcmode="lin" valueType="num">
                                      <p:cBhvr>
                                        <p:cTn id="10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2000"/>
                                        <p:tgtEl>
                                          <p:spTgt spid="22"/>
                                        </p:tgtEl>
                                      </p:cBhvr>
                                    </p:animEffect>
                                    <p:anim calcmode="lin" valueType="num">
                                      <p:cBhvr>
                                        <p:cTn id="110" dur="2000" fill="hold"/>
                                        <p:tgtEl>
                                          <p:spTgt spid="22"/>
                                        </p:tgtEl>
                                        <p:attrNameLst>
                                          <p:attrName>ppt_w</p:attrName>
                                        </p:attrNameLst>
                                      </p:cBhvr>
                                      <p:tavLst>
                                        <p:tav tm="0" fmla="#ppt_w*sin(2.5*pi*$)">
                                          <p:val>
                                            <p:fltVal val="0"/>
                                          </p:val>
                                        </p:tav>
                                        <p:tav tm="100000">
                                          <p:val>
                                            <p:fltVal val="1"/>
                                          </p:val>
                                        </p:tav>
                                      </p:tavLst>
                                    </p:anim>
                                    <p:anim calcmode="lin" valueType="num">
                                      <p:cBhvr>
                                        <p:cTn id="111"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fade">
                                      <p:cBhvr>
                                        <p:cTn id="116" dur="2000"/>
                                        <p:tgtEl>
                                          <p:spTgt spid="23"/>
                                        </p:tgtEl>
                                      </p:cBhvr>
                                    </p:animEffect>
                                    <p:anim calcmode="lin" valueType="num">
                                      <p:cBhvr>
                                        <p:cTn id="117" dur="2000" fill="hold"/>
                                        <p:tgtEl>
                                          <p:spTgt spid="23"/>
                                        </p:tgtEl>
                                        <p:attrNameLst>
                                          <p:attrName>ppt_w</p:attrName>
                                        </p:attrNameLst>
                                      </p:cBhvr>
                                      <p:tavLst>
                                        <p:tav tm="0" fmla="#ppt_w*sin(2.5*pi*$)">
                                          <p:val>
                                            <p:fltVal val="0"/>
                                          </p:val>
                                        </p:tav>
                                        <p:tav tm="100000">
                                          <p:val>
                                            <p:fltVal val="1"/>
                                          </p:val>
                                        </p:tav>
                                      </p:tavLst>
                                    </p:anim>
                                    <p:anim calcmode="lin" valueType="num">
                                      <p:cBhvr>
                                        <p:cTn id="11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1000"/>
                                        <p:tgtEl>
                                          <p:spTgt spid="25"/>
                                        </p:tgtEl>
                                      </p:cBhvr>
                                    </p:animEffect>
                                    <p:anim calcmode="lin" valueType="num">
                                      <p:cBhvr>
                                        <p:cTn id="124" dur="1000" fill="hold"/>
                                        <p:tgtEl>
                                          <p:spTgt spid="25"/>
                                        </p:tgtEl>
                                        <p:attrNameLst>
                                          <p:attrName>ppt_x</p:attrName>
                                        </p:attrNameLst>
                                      </p:cBhvr>
                                      <p:tavLst>
                                        <p:tav tm="0">
                                          <p:val>
                                            <p:strVal val="#ppt_x"/>
                                          </p:val>
                                        </p:tav>
                                        <p:tav tm="100000">
                                          <p:val>
                                            <p:strVal val="#ppt_x"/>
                                          </p:val>
                                        </p:tav>
                                      </p:tavLst>
                                    </p:anim>
                                    <p:anim calcmode="lin" valueType="num">
                                      <p:cBhvr>
                                        <p:cTn id="12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4"/>
                                        </p:tgtEl>
                                        <p:attrNameLst>
                                          <p:attrName>style.visibility</p:attrName>
                                        </p:attrNameLst>
                                      </p:cBhvr>
                                      <p:to>
                                        <p:strVal val="visible"/>
                                      </p:to>
                                    </p:set>
                                    <p:animEffect transition="in" filter="fade">
                                      <p:cBhvr>
                                        <p:cTn id="130" dur="500"/>
                                        <p:tgtEl>
                                          <p:spTgt spid="24"/>
                                        </p:tgtEl>
                                      </p:cBhvr>
                                    </p:animEffect>
                                  </p:childTnLst>
                                </p:cTn>
                              </p:par>
                            </p:childTnLst>
                          </p:cTn>
                        </p:par>
                      </p:childTnLst>
                    </p:cTn>
                  </p:par>
                  <p:par>
                    <p:cTn id="131" fill="hold">
                      <p:stCondLst>
                        <p:cond delay="indefinite"/>
                      </p:stCondLst>
                      <p:childTnLst>
                        <p:par>
                          <p:cTn id="132" fill="hold">
                            <p:stCondLst>
                              <p:cond delay="0"/>
                            </p:stCondLst>
                            <p:childTnLst>
                              <p:par>
                                <p:cTn id="133" presetID="45" presetClass="entr" presetSubtype="0" fill="hold" grpId="0" nodeType="click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fade">
                                      <p:cBhvr>
                                        <p:cTn id="135" dur="2000"/>
                                        <p:tgtEl>
                                          <p:spTgt spid="28"/>
                                        </p:tgtEl>
                                      </p:cBhvr>
                                    </p:animEffect>
                                    <p:anim calcmode="lin" valueType="num">
                                      <p:cBhvr>
                                        <p:cTn id="136" dur="2000" fill="hold"/>
                                        <p:tgtEl>
                                          <p:spTgt spid="28"/>
                                        </p:tgtEl>
                                        <p:attrNameLst>
                                          <p:attrName>ppt_w</p:attrName>
                                        </p:attrNameLst>
                                      </p:cBhvr>
                                      <p:tavLst>
                                        <p:tav tm="0" fmla="#ppt_w*sin(2.5*pi*$)">
                                          <p:val>
                                            <p:fltVal val="0"/>
                                          </p:val>
                                        </p:tav>
                                        <p:tav tm="100000">
                                          <p:val>
                                            <p:fltVal val="1"/>
                                          </p:val>
                                        </p:tav>
                                      </p:tavLst>
                                    </p:anim>
                                    <p:anim calcmode="lin" valueType="num">
                                      <p:cBhvr>
                                        <p:cTn id="137"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randombar(horizontal)">
                                      <p:cBhvr>
                                        <p:cTn id="1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2" grpId="0" animBg="1"/>
      <p:bldP spid="13" grpId="0"/>
      <p:bldP spid="14" grpId="0"/>
      <p:bldP spid="15" grpId="0" animBg="1"/>
      <p:bldP spid="17" grpId="0" animBg="1"/>
      <p:bldP spid="18" grpId="0"/>
      <p:bldP spid="20" grpId="0"/>
      <p:bldP spid="21" grpId="0" animBg="1"/>
      <p:bldP spid="22" grpId="0" animBg="1"/>
      <p:bldP spid="23" grpId="0" animBg="1"/>
      <p:bldP spid="25" grpId="0"/>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6" name="Picture 5">
            <a:extLst>
              <a:ext uri="{FF2B5EF4-FFF2-40B4-BE49-F238E27FC236}">
                <a16:creationId xmlns:a16="http://schemas.microsoft.com/office/drawing/2014/main" id="{DD31E5E5-69FF-4AEF-94FC-5E78065FBA94}"/>
              </a:ext>
            </a:extLst>
          </p:cNvPr>
          <p:cNvPicPr>
            <a:picLocks noChangeAspect="1"/>
          </p:cNvPicPr>
          <p:nvPr/>
        </p:nvPicPr>
        <p:blipFill>
          <a:blip r:embed="rId3"/>
          <a:stretch>
            <a:fillRect/>
          </a:stretch>
        </p:blipFill>
        <p:spPr>
          <a:xfrm>
            <a:off x="1289957" y="1386756"/>
            <a:ext cx="5488982" cy="2771223"/>
          </a:xfrm>
          <a:prstGeom prst="rect">
            <a:avLst/>
          </a:prstGeom>
        </p:spPr>
      </p:pic>
      <p:sp>
        <p:nvSpPr>
          <p:cNvPr id="7" name="TextBox 6">
            <a:extLst>
              <a:ext uri="{FF2B5EF4-FFF2-40B4-BE49-F238E27FC236}">
                <a16:creationId xmlns:a16="http://schemas.microsoft.com/office/drawing/2014/main" id="{08FBBB59-659A-42DC-8763-09737F55935A}"/>
              </a:ext>
            </a:extLst>
          </p:cNvPr>
          <p:cNvSpPr txBox="1"/>
          <p:nvPr/>
        </p:nvSpPr>
        <p:spPr>
          <a:xfrm>
            <a:off x="2037840" y="182880"/>
            <a:ext cx="7221803" cy="646331"/>
          </a:xfrm>
          <a:prstGeom prst="rect">
            <a:avLst/>
          </a:prstGeom>
          <a:noFill/>
        </p:spPr>
        <p:txBody>
          <a:bodyPr wrap="square" rtlCol="0">
            <a:spAutoFit/>
          </a:bodyPr>
          <a:lstStyle/>
          <a:p>
            <a:pPr algn="ctr"/>
            <a:r>
              <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Percentage deforestation near roads.</a:t>
            </a: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Cont.</a:t>
            </a:r>
          </a:p>
        </p:txBody>
      </p:sp>
      <p:pic>
        <p:nvPicPr>
          <p:cNvPr id="3" name="Picture 2">
            <a:extLst>
              <a:ext uri="{FF2B5EF4-FFF2-40B4-BE49-F238E27FC236}">
                <a16:creationId xmlns:a16="http://schemas.microsoft.com/office/drawing/2014/main" id="{9A830357-834D-45CC-8593-83B2849370F6}"/>
              </a:ext>
            </a:extLst>
          </p:cNvPr>
          <p:cNvPicPr>
            <a:picLocks noChangeAspect="1"/>
          </p:cNvPicPr>
          <p:nvPr/>
        </p:nvPicPr>
        <p:blipFill>
          <a:blip r:embed="rId4"/>
          <a:stretch>
            <a:fillRect/>
          </a:stretch>
        </p:blipFill>
        <p:spPr>
          <a:xfrm>
            <a:off x="6907666" y="1386148"/>
            <a:ext cx="2171020" cy="1559987"/>
          </a:xfrm>
          <a:prstGeom prst="rect">
            <a:avLst/>
          </a:prstGeom>
        </p:spPr>
      </p:pic>
      <p:sp>
        <p:nvSpPr>
          <p:cNvPr id="8" name="TextBox 7">
            <a:extLst>
              <a:ext uri="{FF2B5EF4-FFF2-40B4-BE49-F238E27FC236}">
                <a16:creationId xmlns:a16="http://schemas.microsoft.com/office/drawing/2014/main" id="{C7FAC1CB-D06C-48E6-A940-DF9BF38A4458}"/>
              </a:ext>
            </a:extLst>
          </p:cNvPr>
          <p:cNvSpPr txBox="1"/>
          <p:nvPr/>
        </p:nvSpPr>
        <p:spPr>
          <a:xfrm>
            <a:off x="226648" y="4228815"/>
            <a:ext cx="5790431"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7. In the Roads_Buffer table, right-click Percent Deforested and choose Calculate Field.</a:t>
            </a:r>
            <a:endParaRPr lang="en-AU"/>
          </a:p>
        </p:txBody>
      </p:sp>
      <p:sp>
        <p:nvSpPr>
          <p:cNvPr id="9" name="Rectangle 8">
            <a:extLst>
              <a:ext uri="{FF2B5EF4-FFF2-40B4-BE49-F238E27FC236}">
                <a16:creationId xmlns:a16="http://schemas.microsoft.com/office/drawing/2014/main" id="{D3C2DB25-D179-404B-A175-DF5E8A592BEA}"/>
              </a:ext>
            </a:extLst>
          </p:cNvPr>
          <p:cNvSpPr/>
          <p:nvPr/>
        </p:nvSpPr>
        <p:spPr>
          <a:xfrm>
            <a:off x="8231953" y="2198258"/>
            <a:ext cx="52705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DD9A348C-506E-415C-81C9-BC76B902D8D1}"/>
              </a:ext>
            </a:extLst>
          </p:cNvPr>
          <p:cNvPicPr>
            <a:picLocks noChangeAspect="1"/>
          </p:cNvPicPr>
          <p:nvPr/>
        </p:nvPicPr>
        <p:blipFill>
          <a:blip r:embed="rId5"/>
          <a:stretch>
            <a:fillRect/>
          </a:stretch>
        </p:blipFill>
        <p:spPr>
          <a:xfrm>
            <a:off x="9259643" y="1380583"/>
            <a:ext cx="1874004" cy="4252548"/>
          </a:xfrm>
          <a:prstGeom prst="rect">
            <a:avLst/>
          </a:prstGeom>
        </p:spPr>
      </p:pic>
      <p:sp>
        <p:nvSpPr>
          <p:cNvPr id="11" name="Rectangle 10">
            <a:extLst>
              <a:ext uri="{FF2B5EF4-FFF2-40B4-BE49-F238E27FC236}">
                <a16:creationId xmlns:a16="http://schemas.microsoft.com/office/drawing/2014/main" id="{5F38970B-232D-4D5E-A4D4-565CCD88C4BA}"/>
              </a:ext>
            </a:extLst>
          </p:cNvPr>
          <p:cNvSpPr/>
          <p:nvPr/>
        </p:nvSpPr>
        <p:spPr>
          <a:xfrm>
            <a:off x="9361027" y="4582229"/>
            <a:ext cx="848819"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C97DEF00-CF2D-4B91-9AE3-AF434CF5BE40}"/>
              </a:ext>
            </a:extLst>
          </p:cNvPr>
          <p:cNvSpPr txBox="1"/>
          <p:nvPr/>
        </p:nvSpPr>
        <p:spPr>
          <a:xfrm>
            <a:off x="226647" y="4430456"/>
            <a:ext cx="5790431" cy="738664"/>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8. Type in the ‘Percentage_Deforested = ’ field the Shape_Area value saved from step 2 and then…</a:t>
            </a:r>
          </a:p>
          <a:p>
            <a:r>
              <a:rPr lang="en-US"/>
              <a:t>	</a:t>
            </a:r>
            <a:r>
              <a:rPr lang="en-US" sz="1000"/>
              <a:t>- Type / </a:t>
            </a:r>
          </a:p>
          <a:p>
            <a:r>
              <a:rPr lang="en-US" sz="1000"/>
              <a:t>	- Click ‘Shape_Area’</a:t>
            </a:r>
          </a:p>
          <a:p>
            <a:r>
              <a:rPr lang="en-US" sz="1000"/>
              <a:t>	- Type * 100</a:t>
            </a:r>
            <a:endParaRPr lang="en-AU"/>
          </a:p>
        </p:txBody>
      </p:sp>
      <p:sp>
        <p:nvSpPr>
          <p:cNvPr id="13" name="Rectangle 12">
            <a:extLst>
              <a:ext uri="{FF2B5EF4-FFF2-40B4-BE49-F238E27FC236}">
                <a16:creationId xmlns:a16="http://schemas.microsoft.com/office/drawing/2014/main" id="{1A0343AA-E5EA-4214-BAFA-53BA1844CA74}"/>
              </a:ext>
            </a:extLst>
          </p:cNvPr>
          <p:cNvSpPr/>
          <p:nvPr/>
        </p:nvSpPr>
        <p:spPr>
          <a:xfrm>
            <a:off x="9396889" y="4725616"/>
            <a:ext cx="1012576" cy="198299"/>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0E42EE8-B7C5-4A33-AB6F-AAF6E9810B23}"/>
              </a:ext>
            </a:extLst>
          </p:cNvPr>
          <p:cNvSpPr/>
          <p:nvPr/>
        </p:nvSpPr>
        <p:spPr>
          <a:xfrm>
            <a:off x="9428851" y="3636479"/>
            <a:ext cx="479136"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CB7B82F-4078-40FA-8310-49E184229B29}"/>
              </a:ext>
            </a:extLst>
          </p:cNvPr>
          <p:cNvSpPr/>
          <p:nvPr/>
        </p:nvSpPr>
        <p:spPr>
          <a:xfrm>
            <a:off x="9407775" y="4725616"/>
            <a:ext cx="771654"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FE2656F-BDC3-4D13-BC43-D34567726961}"/>
              </a:ext>
            </a:extLst>
          </p:cNvPr>
          <p:cNvSpPr/>
          <p:nvPr/>
        </p:nvSpPr>
        <p:spPr>
          <a:xfrm>
            <a:off x="10658252" y="5488512"/>
            <a:ext cx="435578"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A2FA19D2-EC1A-44A6-86D4-39C0E21ABA9B}"/>
              </a:ext>
            </a:extLst>
          </p:cNvPr>
          <p:cNvPicPr>
            <a:picLocks noChangeAspect="1"/>
          </p:cNvPicPr>
          <p:nvPr/>
        </p:nvPicPr>
        <p:blipFill>
          <a:blip r:embed="rId6"/>
          <a:stretch>
            <a:fillRect/>
          </a:stretch>
        </p:blipFill>
        <p:spPr>
          <a:xfrm>
            <a:off x="6907666" y="3417532"/>
            <a:ext cx="2171020" cy="740447"/>
          </a:xfrm>
          <a:prstGeom prst="rect">
            <a:avLst/>
          </a:prstGeom>
        </p:spPr>
      </p:pic>
      <p:sp>
        <p:nvSpPr>
          <p:cNvPr id="18" name="Rectangle 17">
            <a:extLst>
              <a:ext uri="{FF2B5EF4-FFF2-40B4-BE49-F238E27FC236}">
                <a16:creationId xmlns:a16="http://schemas.microsoft.com/office/drawing/2014/main" id="{1E3C3F5E-1894-48BC-B25C-50719B895D9C}"/>
              </a:ext>
            </a:extLst>
          </p:cNvPr>
          <p:cNvSpPr/>
          <p:nvPr/>
        </p:nvSpPr>
        <p:spPr>
          <a:xfrm>
            <a:off x="8552091" y="3989930"/>
            <a:ext cx="479136"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0EE12B21-E6FF-4134-A5EB-AF13EB8C54C7}"/>
              </a:ext>
            </a:extLst>
          </p:cNvPr>
          <p:cNvSpPr txBox="1"/>
          <p:nvPr/>
        </p:nvSpPr>
        <p:spPr>
          <a:xfrm>
            <a:off x="232091" y="5107834"/>
            <a:ext cx="5790431"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9. Click ‘Run’ and look under ‘Roads_Buffer’ table for the ‘Percent Deforested’ value.</a:t>
            </a:r>
            <a:endParaRPr lang="en-AU"/>
          </a:p>
        </p:txBody>
      </p:sp>
      <p:sp>
        <p:nvSpPr>
          <p:cNvPr id="24" name="Rectangle: Rounded Corners 23">
            <a:extLst>
              <a:ext uri="{FF2B5EF4-FFF2-40B4-BE49-F238E27FC236}">
                <a16:creationId xmlns:a16="http://schemas.microsoft.com/office/drawing/2014/main" id="{6C66E6C7-4E73-434D-BB25-1889B36E5513}"/>
              </a:ext>
            </a:extLst>
          </p:cNvPr>
          <p:cNvSpPr/>
          <p:nvPr/>
        </p:nvSpPr>
        <p:spPr>
          <a:xfrm>
            <a:off x="4796285" y="5405272"/>
            <a:ext cx="3584502"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Using as a GSKY Client</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80250912"/>
      </p:ext>
    </p:extLst>
  </p:cSld>
  <p:clrMapOvr>
    <a:masterClrMapping/>
  </p:clrMapOvr>
  <mc:AlternateContent xmlns:mc="http://schemas.openxmlformats.org/markup-compatibility/2006" xmlns:p14="http://schemas.microsoft.com/office/powerpoint/2010/main">
    <mc:Choice Requires="p14">
      <p:transition spd="slow" p14:dur="2000" advTm="52232"/>
    </mc:Choice>
    <mc:Fallback xmlns="">
      <p:transition spd="slow" advTm="522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anim calcmode="lin" valueType="num">
                                      <p:cBhvr>
                                        <p:cTn id="25" dur="2000" fill="hold"/>
                                        <p:tgtEl>
                                          <p:spTgt spid="9"/>
                                        </p:tgtEl>
                                        <p:attrNameLst>
                                          <p:attrName>ppt_w</p:attrName>
                                        </p:attrNameLst>
                                      </p:cBhvr>
                                      <p:tavLst>
                                        <p:tav tm="0" fmla="#ppt_w*sin(2.5*pi*$)">
                                          <p:val>
                                            <p:fltVal val="0"/>
                                          </p:val>
                                        </p:tav>
                                        <p:tav tm="100000">
                                          <p:val>
                                            <p:fltVal val="1"/>
                                          </p:val>
                                        </p:tav>
                                      </p:tavLst>
                                    </p:anim>
                                    <p:anim calcmode="lin" valueType="num">
                                      <p:cBhvr>
                                        <p:cTn id="2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0"/>
                                        <p:tgtEl>
                                          <p:spTgt spid="11"/>
                                        </p:tgtEl>
                                      </p:cBhvr>
                                    </p:animEffect>
                                    <p:anim calcmode="lin" valueType="num">
                                      <p:cBhvr>
                                        <p:cTn id="44" dur="2000" fill="hold"/>
                                        <p:tgtEl>
                                          <p:spTgt spid="11"/>
                                        </p:tgtEl>
                                        <p:attrNameLst>
                                          <p:attrName>ppt_w</p:attrName>
                                        </p:attrNameLst>
                                      </p:cBhvr>
                                      <p:tavLst>
                                        <p:tav tm="0" fmla="#ppt_w*sin(2.5*pi*$)">
                                          <p:val>
                                            <p:fltVal val="0"/>
                                          </p:val>
                                        </p:tav>
                                        <p:tav tm="100000">
                                          <p:val>
                                            <p:fltVal val="1"/>
                                          </p:val>
                                        </p:tav>
                                      </p:tavLst>
                                    </p:anim>
                                    <p:anim calcmode="lin" valueType="num">
                                      <p:cBhvr>
                                        <p:cTn id="4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000"/>
                                        <p:tgtEl>
                                          <p:spTgt spid="15"/>
                                        </p:tgtEl>
                                      </p:cBhvr>
                                    </p:animEffect>
                                    <p:anim calcmode="lin" valueType="num">
                                      <p:cBhvr>
                                        <p:cTn id="51" dur="2000" fill="hold"/>
                                        <p:tgtEl>
                                          <p:spTgt spid="15"/>
                                        </p:tgtEl>
                                        <p:attrNameLst>
                                          <p:attrName>ppt_w</p:attrName>
                                        </p:attrNameLst>
                                      </p:cBhvr>
                                      <p:tavLst>
                                        <p:tav tm="0" fmla="#ppt_w*sin(2.5*pi*$)">
                                          <p:val>
                                            <p:fltVal val="0"/>
                                          </p:val>
                                        </p:tav>
                                        <p:tav tm="100000">
                                          <p:val>
                                            <p:fltVal val="1"/>
                                          </p:val>
                                        </p:tav>
                                      </p:tavLst>
                                    </p:anim>
                                    <p:anim calcmode="lin" valueType="num">
                                      <p:cBhvr>
                                        <p:cTn id="52"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000"/>
                                        <p:tgtEl>
                                          <p:spTgt spid="14"/>
                                        </p:tgtEl>
                                      </p:cBhvr>
                                    </p:animEffect>
                                    <p:anim calcmode="lin" valueType="num">
                                      <p:cBhvr>
                                        <p:cTn id="58" dur="2000" fill="hold"/>
                                        <p:tgtEl>
                                          <p:spTgt spid="14"/>
                                        </p:tgtEl>
                                        <p:attrNameLst>
                                          <p:attrName>ppt_w</p:attrName>
                                        </p:attrNameLst>
                                      </p:cBhvr>
                                      <p:tavLst>
                                        <p:tav tm="0" fmla="#ppt_w*sin(2.5*pi*$)">
                                          <p:val>
                                            <p:fltVal val="0"/>
                                          </p:val>
                                        </p:tav>
                                        <p:tav tm="100000">
                                          <p:val>
                                            <p:fltVal val="1"/>
                                          </p:val>
                                        </p:tav>
                                      </p:tavLst>
                                    </p:anim>
                                    <p:anim calcmode="lin" valueType="num">
                                      <p:cBhvr>
                                        <p:cTn id="59"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2000"/>
                                        <p:tgtEl>
                                          <p:spTgt spid="13"/>
                                        </p:tgtEl>
                                      </p:cBhvr>
                                    </p:animEffect>
                                    <p:anim calcmode="lin" valueType="num">
                                      <p:cBhvr>
                                        <p:cTn id="65" dur="2000" fill="hold"/>
                                        <p:tgtEl>
                                          <p:spTgt spid="13"/>
                                        </p:tgtEl>
                                        <p:attrNameLst>
                                          <p:attrName>ppt_w</p:attrName>
                                        </p:attrNameLst>
                                      </p:cBhvr>
                                      <p:tavLst>
                                        <p:tav tm="0" fmla="#ppt_w*sin(2.5*pi*$)">
                                          <p:val>
                                            <p:fltVal val="0"/>
                                          </p:val>
                                        </p:tav>
                                        <p:tav tm="100000">
                                          <p:val>
                                            <p:fltVal val="1"/>
                                          </p:val>
                                        </p:tav>
                                      </p:tavLst>
                                    </p:anim>
                                    <p:anim calcmode="lin" valueType="num">
                                      <p:cBhvr>
                                        <p:cTn id="6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2000"/>
                                        <p:tgtEl>
                                          <p:spTgt spid="16"/>
                                        </p:tgtEl>
                                      </p:cBhvr>
                                    </p:animEffect>
                                    <p:anim calcmode="lin" valueType="num">
                                      <p:cBhvr>
                                        <p:cTn id="79" dur="2000" fill="hold"/>
                                        <p:tgtEl>
                                          <p:spTgt spid="16"/>
                                        </p:tgtEl>
                                        <p:attrNameLst>
                                          <p:attrName>ppt_w</p:attrName>
                                        </p:attrNameLst>
                                      </p:cBhvr>
                                      <p:tavLst>
                                        <p:tav tm="0" fmla="#ppt_w*sin(2.5*pi*$)">
                                          <p:val>
                                            <p:fltVal val="0"/>
                                          </p:val>
                                        </p:tav>
                                        <p:tav tm="100000">
                                          <p:val>
                                            <p:fltVal val="1"/>
                                          </p:val>
                                        </p:tav>
                                      </p:tavLst>
                                    </p:anim>
                                    <p:anim calcmode="lin" valueType="num">
                                      <p:cBhvr>
                                        <p:cTn id="80"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45" presetClass="entr" presetSubtype="0"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2000"/>
                                        <p:tgtEl>
                                          <p:spTgt spid="18"/>
                                        </p:tgtEl>
                                      </p:cBhvr>
                                    </p:animEffect>
                                    <p:anim calcmode="lin" valueType="num">
                                      <p:cBhvr>
                                        <p:cTn id="91" dur="2000" fill="hold"/>
                                        <p:tgtEl>
                                          <p:spTgt spid="18"/>
                                        </p:tgtEl>
                                        <p:attrNameLst>
                                          <p:attrName>ppt_w</p:attrName>
                                        </p:attrNameLst>
                                      </p:cBhvr>
                                      <p:tavLst>
                                        <p:tav tm="0" fmla="#ppt_w*sin(2.5*pi*$)">
                                          <p:val>
                                            <p:fltVal val="0"/>
                                          </p:val>
                                        </p:tav>
                                        <p:tav tm="100000">
                                          <p:val>
                                            <p:fltVal val="1"/>
                                          </p:val>
                                        </p:tav>
                                      </p:tavLst>
                                    </p:anim>
                                    <p:anim calcmode="lin" valueType="num">
                                      <p:cBhvr>
                                        <p:cTn id="9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randombar(horizontal)">
                                      <p:cBhvr>
                                        <p:cTn id="9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P spid="12" grpId="0"/>
      <p:bldP spid="13" grpId="0" animBg="1"/>
      <p:bldP spid="14" grpId="0" animBg="1"/>
      <p:bldP spid="15" grpId="0" animBg="1"/>
      <p:bldP spid="16" grpId="0" animBg="1"/>
      <p:bldP spid="18" grpId="0" animBg="1"/>
      <p:bldP spid="23" grpId="0"/>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as a GSKY Client</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8229600" cy="400110"/>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This section describes the use of ArcGIS Pro as a GSKY client, much like TerriaMap is used as GSKY client. Not all functionalities of TerriaMap will be available and there are some errors not seen with TerriaMap. These errors are explained and suggestions to avoid them are given.</a:t>
            </a:r>
            <a:endParaRPr lang="en-AU" sz="10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7B60E12-C5BA-4C8E-8A84-FC5BE8843CBF}"/>
              </a:ext>
            </a:extLst>
          </p:cNvPr>
          <p:cNvSpPr txBox="1"/>
          <p:nvPr/>
        </p:nvSpPr>
        <p:spPr>
          <a:xfrm>
            <a:off x="179622" y="3175907"/>
            <a:ext cx="2767693" cy="261610"/>
          </a:xfrm>
          <a:prstGeom prst="rect">
            <a:avLst/>
          </a:prstGeom>
          <a:noFill/>
          <a:ln w="3175">
            <a:noFill/>
          </a:ln>
        </p:spPr>
        <p:txBody>
          <a:bodyPr wrap="square" rtlCol="0">
            <a:spAutoFit/>
          </a:bodyPr>
          <a:lstStyle/>
          <a:p>
            <a:pPr algn="just"/>
            <a:r>
              <a:rPr lang="en-AU" sz="1100">
                <a:latin typeface="Calibri" panose="020F0502020204030204" pitchFamily="34" charset="0"/>
                <a:cs typeface="Calibri" panose="020F0502020204030204" pitchFamily="34" charset="0"/>
              </a:rPr>
              <a:t>1. Run the application as ‘Start | ArcGIS Pro’</a:t>
            </a:r>
          </a:p>
        </p:txBody>
      </p:sp>
      <p:pic>
        <p:nvPicPr>
          <p:cNvPr id="6" name="Picture 5">
            <a:extLst>
              <a:ext uri="{FF2B5EF4-FFF2-40B4-BE49-F238E27FC236}">
                <a16:creationId xmlns:a16="http://schemas.microsoft.com/office/drawing/2014/main" id="{320BD8C0-10BD-4937-B696-5A4D07E38AE2}"/>
              </a:ext>
            </a:extLst>
          </p:cNvPr>
          <p:cNvPicPr/>
          <p:nvPr/>
        </p:nvPicPr>
        <p:blipFill>
          <a:blip r:embed="rId3"/>
          <a:stretch>
            <a:fillRect/>
          </a:stretch>
        </p:blipFill>
        <p:spPr>
          <a:xfrm>
            <a:off x="1200150" y="1950568"/>
            <a:ext cx="1304290" cy="523240"/>
          </a:xfrm>
          <a:prstGeom prst="rect">
            <a:avLst/>
          </a:prstGeom>
          <a:ln w="3175">
            <a:solidFill>
              <a:schemeClr val="tx1"/>
            </a:solidFill>
          </a:ln>
        </p:spPr>
      </p:pic>
      <p:sp>
        <p:nvSpPr>
          <p:cNvPr id="7" name="TextBox 6">
            <a:extLst>
              <a:ext uri="{FF2B5EF4-FFF2-40B4-BE49-F238E27FC236}">
                <a16:creationId xmlns:a16="http://schemas.microsoft.com/office/drawing/2014/main" id="{73038829-8BA2-47F2-A798-3D5BBCE4617A}"/>
              </a:ext>
            </a:extLst>
          </p:cNvPr>
          <p:cNvSpPr txBox="1"/>
          <p:nvPr/>
        </p:nvSpPr>
        <p:spPr>
          <a:xfrm>
            <a:off x="179621" y="3406257"/>
            <a:ext cx="456383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‘Blank’ to start a new project or select an existing project.</a:t>
            </a:r>
            <a:endParaRPr lang="en-AU" sz="11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190A44C-0BAB-402D-8D90-3FF5DFB6CBD2}"/>
              </a:ext>
            </a:extLst>
          </p:cNvPr>
          <p:cNvPicPr>
            <a:picLocks noChangeAspect="1"/>
          </p:cNvPicPr>
          <p:nvPr/>
        </p:nvPicPr>
        <p:blipFill>
          <a:blip r:embed="rId4"/>
          <a:stretch>
            <a:fillRect/>
          </a:stretch>
        </p:blipFill>
        <p:spPr>
          <a:xfrm>
            <a:off x="4729118" y="1950235"/>
            <a:ext cx="1753326" cy="931454"/>
          </a:xfrm>
          <a:prstGeom prst="rect">
            <a:avLst/>
          </a:prstGeom>
          <a:ln w="3175">
            <a:solidFill>
              <a:schemeClr val="tx1"/>
            </a:solidFill>
          </a:ln>
        </p:spPr>
      </p:pic>
      <p:pic>
        <p:nvPicPr>
          <p:cNvPr id="9" name="Picture 8">
            <a:extLst>
              <a:ext uri="{FF2B5EF4-FFF2-40B4-BE49-F238E27FC236}">
                <a16:creationId xmlns:a16="http://schemas.microsoft.com/office/drawing/2014/main" id="{E3234CA0-50BB-4C6E-B9D1-4CDDA6729B28}"/>
              </a:ext>
            </a:extLst>
          </p:cNvPr>
          <p:cNvPicPr/>
          <p:nvPr/>
        </p:nvPicPr>
        <p:blipFill>
          <a:blip r:embed="rId5"/>
          <a:stretch>
            <a:fillRect/>
          </a:stretch>
        </p:blipFill>
        <p:spPr>
          <a:xfrm>
            <a:off x="2655071" y="1950234"/>
            <a:ext cx="1923415" cy="942340"/>
          </a:xfrm>
          <a:prstGeom prst="rect">
            <a:avLst/>
          </a:prstGeom>
          <a:ln w="3175">
            <a:solidFill>
              <a:schemeClr val="tx1"/>
            </a:solidFill>
          </a:ln>
        </p:spPr>
      </p:pic>
      <p:sp>
        <p:nvSpPr>
          <p:cNvPr id="10" name="Rectangle 9">
            <a:extLst>
              <a:ext uri="{FF2B5EF4-FFF2-40B4-BE49-F238E27FC236}">
                <a16:creationId xmlns:a16="http://schemas.microsoft.com/office/drawing/2014/main" id="{6C1CCBAE-0419-4070-A188-D76419E89EAB}"/>
              </a:ext>
            </a:extLst>
          </p:cNvPr>
          <p:cNvSpPr/>
          <p:nvPr/>
        </p:nvSpPr>
        <p:spPr>
          <a:xfrm>
            <a:off x="2831387" y="2623341"/>
            <a:ext cx="327256" cy="247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2ADF265B-788F-44B9-82B2-77C3935FF17B}"/>
              </a:ext>
            </a:extLst>
          </p:cNvPr>
          <p:cNvSpPr/>
          <p:nvPr/>
        </p:nvSpPr>
        <p:spPr>
          <a:xfrm>
            <a:off x="5153178" y="2462356"/>
            <a:ext cx="270459" cy="225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350066BA-58F7-4436-AC8F-8871D07434CE}"/>
              </a:ext>
            </a:extLst>
          </p:cNvPr>
          <p:cNvPicPr>
            <a:picLocks noChangeAspect="1"/>
          </p:cNvPicPr>
          <p:nvPr/>
        </p:nvPicPr>
        <p:blipFill>
          <a:blip r:embed="rId6"/>
          <a:stretch>
            <a:fillRect/>
          </a:stretch>
        </p:blipFill>
        <p:spPr>
          <a:xfrm>
            <a:off x="1200150" y="2488806"/>
            <a:ext cx="295238" cy="238095"/>
          </a:xfrm>
          <a:prstGeom prst="rect">
            <a:avLst/>
          </a:prstGeom>
        </p:spPr>
      </p:pic>
      <p:sp>
        <p:nvSpPr>
          <p:cNvPr id="13" name="TextBox 12">
            <a:extLst>
              <a:ext uri="{FF2B5EF4-FFF2-40B4-BE49-F238E27FC236}">
                <a16:creationId xmlns:a16="http://schemas.microsoft.com/office/drawing/2014/main" id="{7B1825F7-27BE-49E7-A013-E1B3B7D78A2C}"/>
              </a:ext>
            </a:extLst>
          </p:cNvPr>
          <p:cNvSpPr txBox="1"/>
          <p:nvPr/>
        </p:nvSpPr>
        <p:spPr>
          <a:xfrm>
            <a:off x="179620" y="3636607"/>
            <a:ext cx="323305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Give the new project a name and storage location.</a:t>
            </a:r>
            <a:endParaRPr lang="en-AU" sz="110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CAA6EC5C-86A9-47C2-9A86-8F52F349A3F8}"/>
              </a:ext>
            </a:extLst>
          </p:cNvPr>
          <p:cNvPicPr/>
          <p:nvPr/>
        </p:nvPicPr>
        <p:blipFill>
          <a:blip r:embed="rId7"/>
          <a:stretch>
            <a:fillRect/>
          </a:stretch>
        </p:blipFill>
        <p:spPr>
          <a:xfrm>
            <a:off x="6619471" y="1950568"/>
            <a:ext cx="2917458" cy="942006"/>
          </a:xfrm>
          <a:prstGeom prst="rect">
            <a:avLst/>
          </a:prstGeom>
          <a:ln w="3175">
            <a:solidFill>
              <a:schemeClr val="tx1"/>
            </a:solidFill>
          </a:ln>
        </p:spPr>
      </p:pic>
      <p:sp>
        <p:nvSpPr>
          <p:cNvPr id="15" name="Rectangle 14">
            <a:extLst>
              <a:ext uri="{FF2B5EF4-FFF2-40B4-BE49-F238E27FC236}">
                <a16:creationId xmlns:a16="http://schemas.microsoft.com/office/drawing/2014/main" id="{D5A7F130-DB54-4952-8F55-C055FB74F227}"/>
              </a:ext>
            </a:extLst>
          </p:cNvPr>
          <p:cNvSpPr/>
          <p:nvPr/>
        </p:nvSpPr>
        <p:spPr>
          <a:xfrm>
            <a:off x="6996558" y="2209865"/>
            <a:ext cx="2032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E7B54EA4-D30C-4403-B2BE-D32DCE0DC4B8}"/>
              </a:ext>
            </a:extLst>
          </p:cNvPr>
          <p:cNvSpPr/>
          <p:nvPr/>
        </p:nvSpPr>
        <p:spPr>
          <a:xfrm>
            <a:off x="6996558" y="2392990"/>
            <a:ext cx="1620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584D894C-0B8D-405D-B041-40FEDA1F57E3}"/>
              </a:ext>
            </a:extLst>
          </p:cNvPr>
          <p:cNvSpPr txBox="1"/>
          <p:nvPr/>
        </p:nvSpPr>
        <p:spPr>
          <a:xfrm>
            <a:off x="179620" y="3866957"/>
            <a:ext cx="5399830"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Under ‘Projects | Insert’ tab click on ‘New Map’, ‘New Global Scene’ or ‘New Local Scene’</a:t>
            </a:r>
            <a:endParaRPr lang="en-AU" sz="1100">
              <a:latin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86E4A960-01CE-4630-A4F7-57D9A861FD52}"/>
              </a:ext>
            </a:extLst>
          </p:cNvPr>
          <p:cNvGrpSpPr/>
          <p:nvPr/>
        </p:nvGrpSpPr>
        <p:grpSpPr>
          <a:xfrm>
            <a:off x="6629891" y="2985136"/>
            <a:ext cx="733333" cy="904762"/>
            <a:chOff x="6629891" y="2985136"/>
            <a:chExt cx="733333" cy="904762"/>
          </a:xfrm>
        </p:grpSpPr>
        <p:pic>
          <p:nvPicPr>
            <p:cNvPr id="18" name="Picture 17">
              <a:extLst>
                <a:ext uri="{FF2B5EF4-FFF2-40B4-BE49-F238E27FC236}">
                  <a16:creationId xmlns:a16="http://schemas.microsoft.com/office/drawing/2014/main" id="{0A4F821F-92B3-439D-9B57-45E288C2ED7B}"/>
                </a:ext>
              </a:extLst>
            </p:cNvPr>
            <p:cNvPicPr>
              <a:picLocks noChangeAspect="1"/>
            </p:cNvPicPr>
            <p:nvPr/>
          </p:nvPicPr>
          <p:blipFill>
            <a:blip r:embed="rId8"/>
            <a:stretch>
              <a:fillRect/>
            </a:stretch>
          </p:blipFill>
          <p:spPr>
            <a:xfrm>
              <a:off x="6629891" y="2985136"/>
              <a:ext cx="733333" cy="904762"/>
            </a:xfrm>
            <a:prstGeom prst="rect">
              <a:avLst/>
            </a:prstGeom>
            <a:ln w="3175">
              <a:solidFill>
                <a:schemeClr val="tx1"/>
              </a:solidFill>
            </a:ln>
          </p:spPr>
        </p:pic>
        <p:sp>
          <p:nvSpPr>
            <p:cNvPr id="19" name="Rectangle 18">
              <a:extLst>
                <a:ext uri="{FF2B5EF4-FFF2-40B4-BE49-F238E27FC236}">
                  <a16:creationId xmlns:a16="http://schemas.microsoft.com/office/drawing/2014/main" id="{FB83E6FD-09C7-4E27-B9E0-7C6B35EB9937}"/>
                </a:ext>
              </a:extLst>
            </p:cNvPr>
            <p:cNvSpPr/>
            <p:nvPr/>
          </p:nvSpPr>
          <p:spPr>
            <a:xfrm>
              <a:off x="6996558" y="3281743"/>
              <a:ext cx="359463" cy="580289"/>
            </a:xfrm>
            <a:prstGeom prst="rect">
              <a:avLst/>
            </a:prstGeom>
            <a:solidFill>
              <a:srgbClr val="F8F8F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1" name="Picture 20">
            <a:extLst>
              <a:ext uri="{FF2B5EF4-FFF2-40B4-BE49-F238E27FC236}">
                <a16:creationId xmlns:a16="http://schemas.microsoft.com/office/drawing/2014/main" id="{9B899C7A-FB06-432B-9387-4207FE9BB24E}"/>
              </a:ext>
            </a:extLst>
          </p:cNvPr>
          <p:cNvPicPr>
            <a:picLocks noChangeAspect="1"/>
          </p:cNvPicPr>
          <p:nvPr/>
        </p:nvPicPr>
        <p:blipFill>
          <a:blip r:embed="rId9"/>
          <a:stretch>
            <a:fillRect/>
          </a:stretch>
        </p:blipFill>
        <p:spPr>
          <a:xfrm>
            <a:off x="6691210" y="3894687"/>
            <a:ext cx="986485" cy="1285420"/>
          </a:xfrm>
          <a:prstGeom prst="rect">
            <a:avLst/>
          </a:prstGeom>
          <a:ln w="3175">
            <a:solidFill>
              <a:schemeClr val="tx1"/>
            </a:solidFill>
          </a:ln>
        </p:spPr>
      </p:pic>
      <p:sp>
        <p:nvSpPr>
          <p:cNvPr id="22" name="Rectangle 21">
            <a:extLst>
              <a:ext uri="{FF2B5EF4-FFF2-40B4-BE49-F238E27FC236}">
                <a16:creationId xmlns:a16="http://schemas.microsoft.com/office/drawing/2014/main" id="{E27863DE-E2E0-4CA9-B5D8-E7BCFE82C52B}"/>
              </a:ext>
            </a:extLst>
          </p:cNvPr>
          <p:cNvSpPr/>
          <p:nvPr/>
        </p:nvSpPr>
        <p:spPr>
          <a:xfrm>
            <a:off x="6945342" y="3973141"/>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62746314-BC6F-46A7-8891-614A97457179}"/>
              </a:ext>
            </a:extLst>
          </p:cNvPr>
          <p:cNvSpPr/>
          <p:nvPr/>
        </p:nvSpPr>
        <p:spPr>
          <a:xfrm>
            <a:off x="6945342" y="4231675"/>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3B9DA5E9-B451-4D0E-ABBD-9428461D7024}"/>
              </a:ext>
            </a:extLst>
          </p:cNvPr>
          <p:cNvSpPr/>
          <p:nvPr/>
        </p:nvSpPr>
        <p:spPr>
          <a:xfrm>
            <a:off x="6945342" y="4473879"/>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C47B337B-39F4-4058-8BE9-72B676A2AFE4}"/>
              </a:ext>
            </a:extLst>
          </p:cNvPr>
          <p:cNvPicPr>
            <a:picLocks noChangeAspect="1"/>
          </p:cNvPicPr>
          <p:nvPr/>
        </p:nvPicPr>
        <p:blipFill>
          <a:blip r:embed="rId10"/>
          <a:stretch>
            <a:fillRect/>
          </a:stretch>
        </p:blipFill>
        <p:spPr>
          <a:xfrm>
            <a:off x="7730304" y="3009628"/>
            <a:ext cx="2241987" cy="2170479"/>
          </a:xfrm>
          <a:prstGeom prst="rect">
            <a:avLst/>
          </a:prstGeom>
        </p:spPr>
      </p:pic>
      <p:pic>
        <p:nvPicPr>
          <p:cNvPr id="30" name="Picture 29">
            <a:extLst>
              <a:ext uri="{FF2B5EF4-FFF2-40B4-BE49-F238E27FC236}">
                <a16:creationId xmlns:a16="http://schemas.microsoft.com/office/drawing/2014/main" id="{97B5CA6B-89D5-42EF-95AE-1946FC106B50}"/>
              </a:ext>
            </a:extLst>
          </p:cNvPr>
          <p:cNvPicPr>
            <a:picLocks noChangeAspect="1"/>
          </p:cNvPicPr>
          <p:nvPr/>
        </p:nvPicPr>
        <p:blipFill>
          <a:blip r:embed="rId11"/>
          <a:stretch>
            <a:fillRect/>
          </a:stretch>
        </p:blipFill>
        <p:spPr>
          <a:xfrm>
            <a:off x="7729893" y="3137665"/>
            <a:ext cx="2238602" cy="2034286"/>
          </a:xfrm>
          <a:prstGeom prst="rect">
            <a:avLst/>
          </a:prstGeom>
        </p:spPr>
      </p:pic>
      <p:pic>
        <p:nvPicPr>
          <p:cNvPr id="31" name="Picture 30">
            <a:extLst>
              <a:ext uri="{FF2B5EF4-FFF2-40B4-BE49-F238E27FC236}">
                <a16:creationId xmlns:a16="http://schemas.microsoft.com/office/drawing/2014/main" id="{08FBD858-3B63-4532-BDF3-BB30F708D6B0}"/>
              </a:ext>
            </a:extLst>
          </p:cNvPr>
          <p:cNvPicPr>
            <a:picLocks noChangeAspect="1"/>
          </p:cNvPicPr>
          <p:nvPr/>
        </p:nvPicPr>
        <p:blipFill>
          <a:blip r:embed="rId12"/>
          <a:stretch>
            <a:fillRect/>
          </a:stretch>
        </p:blipFill>
        <p:spPr>
          <a:xfrm>
            <a:off x="7729891" y="3137665"/>
            <a:ext cx="2241987" cy="2034287"/>
          </a:xfrm>
          <a:prstGeom prst="rect">
            <a:avLst/>
          </a:prstGeom>
        </p:spPr>
      </p:pic>
      <p:sp>
        <p:nvSpPr>
          <p:cNvPr id="32" name="TextBox 31">
            <a:extLst>
              <a:ext uri="{FF2B5EF4-FFF2-40B4-BE49-F238E27FC236}">
                <a16:creationId xmlns:a16="http://schemas.microsoft.com/office/drawing/2014/main" id="{993B28BE-D891-4ED5-BA1C-889628A84146}"/>
              </a:ext>
            </a:extLst>
          </p:cNvPr>
          <p:cNvSpPr txBox="1"/>
          <p:nvPr/>
        </p:nvSpPr>
        <p:spPr>
          <a:xfrm>
            <a:off x="179620" y="4097307"/>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Add the GSKY server via ‘Projects | Insert | Connections | New WMS Server’</a:t>
            </a:r>
            <a:endParaRPr lang="en-AU" sz="110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id="{2DC047F0-5A3D-4D2F-8877-89EAC436174A}"/>
              </a:ext>
            </a:extLst>
          </p:cNvPr>
          <p:cNvGrpSpPr/>
          <p:nvPr/>
        </p:nvGrpSpPr>
        <p:grpSpPr>
          <a:xfrm>
            <a:off x="9663627" y="1944011"/>
            <a:ext cx="1958569" cy="935436"/>
            <a:chOff x="9663627" y="1944011"/>
            <a:chExt cx="1958569" cy="935436"/>
          </a:xfrm>
        </p:grpSpPr>
        <p:pic>
          <p:nvPicPr>
            <p:cNvPr id="33" name="Picture 32">
              <a:extLst>
                <a:ext uri="{FF2B5EF4-FFF2-40B4-BE49-F238E27FC236}">
                  <a16:creationId xmlns:a16="http://schemas.microsoft.com/office/drawing/2014/main" id="{923539C6-6A79-4453-9775-DBC6A592806A}"/>
                </a:ext>
              </a:extLst>
            </p:cNvPr>
            <p:cNvPicPr>
              <a:picLocks noChangeAspect="1"/>
            </p:cNvPicPr>
            <p:nvPr/>
          </p:nvPicPr>
          <p:blipFill>
            <a:blip r:embed="rId13"/>
            <a:stretch>
              <a:fillRect/>
            </a:stretch>
          </p:blipFill>
          <p:spPr>
            <a:xfrm>
              <a:off x="9663627" y="1944011"/>
              <a:ext cx="1958569" cy="935436"/>
            </a:xfrm>
            <a:prstGeom prst="rect">
              <a:avLst/>
            </a:prstGeom>
            <a:ln w="3175">
              <a:solidFill>
                <a:schemeClr val="tx1"/>
              </a:solidFill>
            </a:ln>
          </p:spPr>
        </p:pic>
        <p:sp>
          <p:nvSpPr>
            <p:cNvPr id="34" name="Rectangle 33">
              <a:extLst>
                <a:ext uri="{FF2B5EF4-FFF2-40B4-BE49-F238E27FC236}">
                  <a16:creationId xmlns:a16="http://schemas.microsoft.com/office/drawing/2014/main" id="{1FE6C174-AE2C-4D56-8C46-AB51FC638727}"/>
                </a:ext>
              </a:extLst>
            </p:cNvPr>
            <p:cNvSpPr/>
            <p:nvPr/>
          </p:nvSpPr>
          <p:spPr>
            <a:xfrm>
              <a:off x="11088556" y="2238841"/>
              <a:ext cx="526290" cy="638318"/>
            </a:xfrm>
            <a:prstGeom prst="rect">
              <a:avLst/>
            </a:prstGeom>
            <a:solidFill>
              <a:srgbClr val="F8F8F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6" name="Rectangle 35">
            <a:extLst>
              <a:ext uri="{FF2B5EF4-FFF2-40B4-BE49-F238E27FC236}">
                <a16:creationId xmlns:a16="http://schemas.microsoft.com/office/drawing/2014/main" id="{7A1520EE-7D72-43E2-8C77-7BD234924FFC}"/>
              </a:ext>
            </a:extLst>
          </p:cNvPr>
          <p:cNvSpPr/>
          <p:nvPr/>
        </p:nvSpPr>
        <p:spPr>
          <a:xfrm>
            <a:off x="10280774" y="2738762"/>
            <a:ext cx="792000"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93E6551A-88F9-40FE-AF16-F92C72604882}"/>
              </a:ext>
            </a:extLst>
          </p:cNvPr>
          <p:cNvPicPr>
            <a:picLocks noChangeAspect="1"/>
          </p:cNvPicPr>
          <p:nvPr/>
        </p:nvPicPr>
        <p:blipFill>
          <a:blip r:embed="rId14"/>
          <a:stretch>
            <a:fillRect/>
          </a:stretch>
        </p:blipFill>
        <p:spPr>
          <a:xfrm>
            <a:off x="10280774" y="2892574"/>
            <a:ext cx="1341422" cy="885714"/>
          </a:xfrm>
          <a:prstGeom prst="rect">
            <a:avLst/>
          </a:prstGeom>
          <a:ln w="3175">
            <a:solidFill>
              <a:schemeClr val="tx1"/>
            </a:solidFill>
          </a:ln>
        </p:spPr>
      </p:pic>
      <p:sp>
        <p:nvSpPr>
          <p:cNvPr id="38" name="Rectangle 37">
            <a:extLst>
              <a:ext uri="{FF2B5EF4-FFF2-40B4-BE49-F238E27FC236}">
                <a16:creationId xmlns:a16="http://schemas.microsoft.com/office/drawing/2014/main" id="{EFE35958-AB08-4347-9307-F20EF19BA579}"/>
              </a:ext>
            </a:extLst>
          </p:cNvPr>
          <p:cNvSpPr/>
          <p:nvPr/>
        </p:nvSpPr>
        <p:spPr>
          <a:xfrm>
            <a:off x="10475214" y="3178709"/>
            <a:ext cx="93600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BE68BA0C-B203-4F15-8634-6CE0428D89AE}"/>
              </a:ext>
            </a:extLst>
          </p:cNvPr>
          <p:cNvPicPr>
            <a:picLocks noChangeAspect="1"/>
          </p:cNvPicPr>
          <p:nvPr/>
        </p:nvPicPr>
        <p:blipFill>
          <a:blip r:embed="rId15"/>
          <a:stretch>
            <a:fillRect/>
          </a:stretch>
        </p:blipFill>
        <p:spPr>
          <a:xfrm>
            <a:off x="10021104" y="3894688"/>
            <a:ext cx="1593742" cy="377898"/>
          </a:xfrm>
          <a:prstGeom prst="rect">
            <a:avLst/>
          </a:prstGeom>
          <a:ln w="3175">
            <a:solidFill>
              <a:schemeClr val="tx1"/>
            </a:solidFill>
          </a:ln>
        </p:spPr>
      </p:pic>
      <p:sp>
        <p:nvSpPr>
          <p:cNvPr id="40" name="TextBox 39">
            <a:extLst>
              <a:ext uri="{FF2B5EF4-FFF2-40B4-BE49-F238E27FC236}">
                <a16:creationId xmlns:a16="http://schemas.microsoft.com/office/drawing/2014/main" id="{4F810475-FE70-4B04-B46B-E786D403CA2B}"/>
              </a:ext>
            </a:extLst>
          </p:cNvPr>
          <p:cNvSpPr txBox="1"/>
          <p:nvPr/>
        </p:nvSpPr>
        <p:spPr>
          <a:xfrm>
            <a:off x="176237" y="4327657"/>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Click ‘Catalog | Contents | Servers’</a:t>
            </a:r>
            <a:endParaRPr lang="en-AU" sz="1100">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7C8FE3D8-965A-4204-AC7B-658F7B42FF42}"/>
              </a:ext>
            </a:extLst>
          </p:cNvPr>
          <p:cNvSpPr/>
          <p:nvPr/>
        </p:nvSpPr>
        <p:spPr>
          <a:xfrm>
            <a:off x="7742838" y="3029078"/>
            <a:ext cx="360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2" name="Picture 41">
            <a:extLst>
              <a:ext uri="{FF2B5EF4-FFF2-40B4-BE49-F238E27FC236}">
                <a16:creationId xmlns:a16="http://schemas.microsoft.com/office/drawing/2014/main" id="{930D29E9-968B-43A7-83C1-50403B997BF6}"/>
              </a:ext>
            </a:extLst>
          </p:cNvPr>
          <p:cNvPicPr>
            <a:picLocks noChangeAspect="1"/>
          </p:cNvPicPr>
          <p:nvPr/>
        </p:nvPicPr>
        <p:blipFill>
          <a:blip r:embed="rId16"/>
          <a:stretch>
            <a:fillRect/>
          </a:stretch>
        </p:blipFill>
        <p:spPr>
          <a:xfrm>
            <a:off x="6270144" y="2977409"/>
            <a:ext cx="1428781" cy="2205639"/>
          </a:xfrm>
          <a:prstGeom prst="rect">
            <a:avLst/>
          </a:prstGeom>
          <a:ln w="3175">
            <a:solidFill>
              <a:schemeClr val="tx1"/>
            </a:solidFill>
          </a:ln>
        </p:spPr>
      </p:pic>
      <p:sp>
        <p:nvSpPr>
          <p:cNvPr id="43" name="Rectangle 42">
            <a:extLst>
              <a:ext uri="{FF2B5EF4-FFF2-40B4-BE49-F238E27FC236}">
                <a16:creationId xmlns:a16="http://schemas.microsoft.com/office/drawing/2014/main" id="{49FFABAB-BA4B-4114-80F5-32BEA4D87B08}"/>
              </a:ext>
            </a:extLst>
          </p:cNvPr>
          <p:cNvSpPr/>
          <p:nvPr/>
        </p:nvSpPr>
        <p:spPr>
          <a:xfrm>
            <a:off x="6850209" y="4545199"/>
            <a:ext cx="435600" cy="153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F69E22C8-3B1D-4CC9-A634-AC9FC6960402}"/>
              </a:ext>
            </a:extLst>
          </p:cNvPr>
          <p:cNvSpPr/>
          <p:nvPr/>
        </p:nvSpPr>
        <p:spPr>
          <a:xfrm>
            <a:off x="10564554" y="4111195"/>
            <a:ext cx="104400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5" name="Picture 44">
            <a:extLst>
              <a:ext uri="{FF2B5EF4-FFF2-40B4-BE49-F238E27FC236}">
                <a16:creationId xmlns:a16="http://schemas.microsoft.com/office/drawing/2014/main" id="{02F32793-D6EB-461C-8BD7-F3AE6D855052}"/>
              </a:ext>
            </a:extLst>
          </p:cNvPr>
          <p:cNvPicPr>
            <a:picLocks noChangeAspect="1"/>
          </p:cNvPicPr>
          <p:nvPr/>
        </p:nvPicPr>
        <p:blipFill>
          <a:blip r:embed="rId17"/>
          <a:stretch>
            <a:fillRect/>
          </a:stretch>
        </p:blipFill>
        <p:spPr>
          <a:xfrm>
            <a:off x="10014812" y="4402782"/>
            <a:ext cx="1593742" cy="764599"/>
          </a:xfrm>
          <a:prstGeom prst="rect">
            <a:avLst/>
          </a:prstGeom>
          <a:ln w="3175">
            <a:solidFill>
              <a:schemeClr val="tx1"/>
            </a:solidFill>
          </a:ln>
        </p:spPr>
      </p:pic>
      <p:sp>
        <p:nvSpPr>
          <p:cNvPr id="46" name="Rectangle 45">
            <a:extLst>
              <a:ext uri="{FF2B5EF4-FFF2-40B4-BE49-F238E27FC236}">
                <a16:creationId xmlns:a16="http://schemas.microsoft.com/office/drawing/2014/main" id="{20E5A9FA-F830-4C5C-927A-FD7302D54910}"/>
              </a:ext>
            </a:extLst>
          </p:cNvPr>
          <p:cNvSpPr/>
          <p:nvPr/>
        </p:nvSpPr>
        <p:spPr>
          <a:xfrm>
            <a:off x="10148808" y="4784287"/>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7" name="Picture 46">
            <a:extLst>
              <a:ext uri="{FF2B5EF4-FFF2-40B4-BE49-F238E27FC236}">
                <a16:creationId xmlns:a16="http://schemas.microsoft.com/office/drawing/2014/main" id="{02259B7E-BED9-4D7C-B518-2707446A5AB9}"/>
              </a:ext>
            </a:extLst>
          </p:cNvPr>
          <p:cNvPicPr>
            <a:picLocks noChangeAspect="1"/>
          </p:cNvPicPr>
          <p:nvPr/>
        </p:nvPicPr>
        <p:blipFill>
          <a:blip r:embed="rId18"/>
          <a:stretch>
            <a:fillRect/>
          </a:stretch>
        </p:blipFill>
        <p:spPr>
          <a:xfrm>
            <a:off x="10052053" y="4731613"/>
            <a:ext cx="1548337" cy="427610"/>
          </a:xfrm>
          <a:prstGeom prst="rect">
            <a:avLst/>
          </a:prstGeom>
        </p:spPr>
      </p:pic>
      <p:sp>
        <p:nvSpPr>
          <p:cNvPr id="48" name="Rectangle 47">
            <a:extLst>
              <a:ext uri="{FF2B5EF4-FFF2-40B4-BE49-F238E27FC236}">
                <a16:creationId xmlns:a16="http://schemas.microsoft.com/office/drawing/2014/main" id="{8BC19255-50FC-4EEE-9286-184DB256D3B2}"/>
              </a:ext>
            </a:extLst>
          </p:cNvPr>
          <p:cNvSpPr/>
          <p:nvPr/>
        </p:nvSpPr>
        <p:spPr>
          <a:xfrm>
            <a:off x="10147631" y="4817547"/>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TextBox 48">
            <a:extLst>
              <a:ext uri="{FF2B5EF4-FFF2-40B4-BE49-F238E27FC236}">
                <a16:creationId xmlns:a16="http://schemas.microsoft.com/office/drawing/2014/main" id="{15D84299-BCF8-4BA8-AF24-06322594E8D9}"/>
              </a:ext>
            </a:extLst>
          </p:cNvPr>
          <p:cNvSpPr txBox="1"/>
          <p:nvPr/>
        </p:nvSpPr>
        <p:spPr>
          <a:xfrm>
            <a:off x="176237" y="4537397"/>
            <a:ext cx="4735287" cy="430887"/>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Double-click ‘GSKY Web Map Service on …’</a:t>
            </a:r>
          </a:p>
          <a:p>
            <a:pPr algn="just"/>
            <a:r>
              <a:rPr lang="en-US" sz="1100">
                <a:latin typeface="Calibri" panose="020F0502020204030204" pitchFamily="34" charset="0"/>
                <a:cs typeface="Calibri" panose="020F0502020204030204" pitchFamily="34" charset="0"/>
              </a:rPr>
              <a:t>	- Repeat until the layers become visible.</a:t>
            </a:r>
            <a:endParaRPr lang="en-AU" sz="1100">
              <a:latin typeface="Calibri" panose="020F0502020204030204" pitchFamily="34" charset="0"/>
              <a:cs typeface="Calibri" panose="020F0502020204030204" pitchFamily="34" charset="0"/>
            </a:endParaRPr>
          </a:p>
        </p:txBody>
      </p:sp>
      <p:pic>
        <p:nvPicPr>
          <p:cNvPr id="51" name="Picture 50">
            <a:extLst>
              <a:ext uri="{FF2B5EF4-FFF2-40B4-BE49-F238E27FC236}">
                <a16:creationId xmlns:a16="http://schemas.microsoft.com/office/drawing/2014/main" id="{F9AD9ECC-E129-4F02-A886-6CC87A471A18}"/>
              </a:ext>
            </a:extLst>
          </p:cNvPr>
          <p:cNvPicPr>
            <a:picLocks noChangeAspect="1"/>
          </p:cNvPicPr>
          <p:nvPr/>
        </p:nvPicPr>
        <p:blipFill>
          <a:blip r:embed="rId19"/>
          <a:stretch>
            <a:fillRect/>
          </a:stretch>
        </p:blipFill>
        <p:spPr>
          <a:xfrm>
            <a:off x="10055296" y="4756157"/>
            <a:ext cx="1545094" cy="394902"/>
          </a:xfrm>
          <a:prstGeom prst="rect">
            <a:avLst/>
          </a:prstGeom>
        </p:spPr>
      </p:pic>
      <p:sp>
        <p:nvSpPr>
          <p:cNvPr id="50" name="Rectangle 49">
            <a:extLst>
              <a:ext uri="{FF2B5EF4-FFF2-40B4-BE49-F238E27FC236}">
                <a16:creationId xmlns:a16="http://schemas.microsoft.com/office/drawing/2014/main" id="{CDC1A7C7-6996-4361-88A7-8F035881F90F}"/>
              </a:ext>
            </a:extLst>
          </p:cNvPr>
          <p:cNvSpPr/>
          <p:nvPr/>
        </p:nvSpPr>
        <p:spPr>
          <a:xfrm>
            <a:off x="10139467" y="4820581"/>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3" name="Picture 52">
            <a:extLst>
              <a:ext uri="{FF2B5EF4-FFF2-40B4-BE49-F238E27FC236}">
                <a16:creationId xmlns:a16="http://schemas.microsoft.com/office/drawing/2014/main" id="{29AD79DF-E048-4B0F-B9CB-0D2665FF8693}"/>
              </a:ext>
            </a:extLst>
          </p:cNvPr>
          <p:cNvPicPr>
            <a:picLocks noChangeAspect="1"/>
          </p:cNvPicPr>
          <p:nvPr/>
        </p:nvPicPr>
        <p:blipFill>
          <a:blip r:embed="rId20"/>
          <a:stretch>
            <a:fillRect/>
          </a:stretch>
        </p:blipFill>
        <p:spPr>
          <a:xfrm>
            <a:off x="10039957" y="4743036"/>
            <a:ext cx="1548337" cy="413912"/>
          </a:xfrm>
          <a:prstGeom prst="rect">
            <a:avLst/>
          </a:prstGeom>
        </p:spPr>
      </p:pic>
      <p:sp>
        <p:nvSpPr>
          <p:cNvPr id="54" name="TextBox 53">
            <a:extLst>
              <a:ext uri="{FF2B5EF4-FFF2-40B4-BE49-F238E27FC236}">
                <a16:creationId xmlns:a16="http://schemas.microsoft.com/office/drawing/2014/main" id="{638FD919-BE9D-4984-95D2-A7396BF62E0E}"/>
              </a:ext>
            </a:extLst>
          </p:cNvPr>
          <p:cNvSpPr txBox="1"/>
          <p:nvPr/>
        </p:nvSpPr>
        <p:spPr>
          <a:xfrm>
            <a:off x="176237" y="4898391"/>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8. Right-click the required layer and select ‘Add to Map’</a:t>
            </a:r>
            <a:endParaRPr lang="en-AU" sz="1100">
              <a:latin typeface="Calibri" panose="020F0502020204030204" pitchFamily="34" charset="0"/>
              <a:cs typeface="Calibri" panose="020F0502020204030204" pitchFamily="34" charset="0"/>
            </a:endParaRPr>
          </a:p>
        </p:txBody>
      </p:sp>
      <p:pic>
        <p:nvPicPr>
          <p:cNvPr id="56" name="Picture 55">
            <a:extLst>
              <a:ext uri="{FF2B5EF4-FFF2-40B4-BE49-F238E27FC236}">
                <a16:creationId xmlns:a16="http://schemas.microsoft.com/office/drawing/2014/main" id="{F3B9AFB3-0DA7-4839-9D33-CAC4B2EAB0FA}"/>
              </a:ext>
            </a:extLst>
          </p:cNvPr>
          <p:cNvPicPr>
            <a:picLocks noChangeAspect="1"/>
          </p:cNvPicPr>
          <p:nvPr/>
        </p:nvPicPr>
        <p:blipFill>
          <a:blip r:embed="rId21"/>
          <a:stretch>
            <a:fillRect/>
          </a:stretch>
        </p:blipFill>
        <p:spPr>
          <a:xfrm>
            <a:off x="10083364" y="4721881"/>
            <a:ext cx="1485714" cy="419048"/>
          </a:xfrm>
          <a:prstGeom prst="rect">
            <a:avLst/>
          </a:prstGeom>
        </p:spPr>
      </p:pic>
      <p:sp>
        <p:nvSpPr>
          <p:cNvPr id="57" name="Rectangle 56">
            <a:extLst>
              <a:ext uri="{FF2B5EF4-FFF2-40B4-BE49-F238E27FC236}">
                <a16:creationId xmlns:a16="http://schemas.microsoft.com/office/drawing/2014/main" id="{B432D6A8-C90D-4610-9C39-E31D1EDBF9A2}"/>
              </a:ext>
            </a:extLst>
          </p:cNvPr>
          <p:cNvSpPr/>
          <p:nvPr/>
        </p:nvSpPr>
        <p:spPr>
          <a:xfrm>
            <a:off x="10560591" y="4944186"/>
            <a:ext cx="7560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0" name="Picture 59">
            <a:extLst>
              <a:ext uri="{FF2B5EF4-FFF2-40B4-BE49-F238E27FC236}">
                <a16:creationId xmlns:a16="http://schemas.microsoft.com/office/drawing/2014/main" id="{7BBE2D83-FB67-475E-990B-4AA08F025966}"/>
              </a:ext>
            </a:extLst>
          </p:cNvPr>
          <p:cNvPicPr>
            <a:picLocks noChangeAspect="1"/>
          </p:cNvPicPr>
          <p:nvPr/>
        </p:nvPicPr>
        <p:blipFill>
          <a:blip r:embed="rId22"/>
          <a:stretch>
            <a:fillRect/>
          </a:stretch>
        </p:blipFill>
        <p:spPr>
          <a:xfrm>
            <a:off x="7714936" y="3134230"/>
            <a:ext cx="2256802" cy="2041156"/>
          </a:xfrm>
          <a:prstGeom prst="rect">
            <a:avLst/>
          </a:prstGeom>
        </p:spPr>
      </p:pic>
      <p:pic>
        <p:nvPicPr>
          <p:cNvPr id="61" name="Picture 60">
            <a:extLst>
              <a:ext uri="{FF2B5EF4-FFF2-40B4-BE49-F238E27FC236}">
                <a16:creationId xmlns:a16="http://schemas.microsoft.com/office/drawing/2014/main" id="{F388C23F-E4F4-4DCC-824B-B306A059F80B}"/>
              </a:ext>
            </a:extLst>
          </p:cNvPr>
          <p:cNvPicPr>
            <a:picLocks noChangeAspect="1"/>
          </p:cNvPicPr>
          <p:nvPr/>
        </p:nvPicPr>
        <p:blipFill>
          <a:blip r:embed="rId23"/>
          <a:stretch>
            <a:fillRect/>
          </a:stretch>
        </p:blipFill>
        <p:spPr>
          <a:xfrm>
            <a:off x="7716806" y="3137431"/>
            <a:ext cx="2243623" cy="2045618"/>
          </a:xfrm>
          <a:prstGeom prst="rect">
            <a:avLst/>
          </a:prstGeom>
        </p:spPr>
      </p:pic>
      <p:sp>
        <p:nvSpPr>
          <p:cNvPr id="62" name="TextBox 61">
            <a:extLst>
              <a:ext uri="{FF2B5EF4-FFF2-40B4-BE49-F238E27FC236}">
                <a16:creationId xmlns:a16="http://schemas.microsoft.com/office/drawing/2014/main" id="{6A92E106-3FE0-4D80-B835-ADF10E27F9C6}"/>
              </a:ext>
            </a:extLst>
          </p:cNvPr>
          <p:cNvSpPr txBox="1"/>
          <p:nvPr/>
        </p:nvSpPr>
        <p:spPr>
          <a:xfrm>
            <a:off x="176237" y="5151059"/>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9. Zoom and/or pan.</a:t>
            </a:r>
            <a:endParaRPr lang="en-AU" sz="1100">
              <a:latin typeface="Calibri" panose="020F0502020204030204" pitchFamily="34" charset="0"/>
              <a:cs typeface="Calibri" panose="020F0502020204030204" pitchFamily="34" charset="0"/>
            </a:endParaRPr>
          </a:p>
        </p:txBody>
      </p:sp>
      <p:pic>
        <p:nvPicPr>
          <p:cNvPr id="65" name="Picture 64">
            <a:extLst>
              <a:ext uri="{FF2B5EF4-FFF2-40B4-BE49-F238E27FC236}">
                <a16:creationId xmlns:a16="http://schemas.microsoft.com/office/drawing/2014/main" id="{38D3B753-229D-4223-9901-49AA5EA562EB}"/>
              </a:ext>
            </a:extLst>
          </p:cNvPr>
          <p:cNvPicPr>
            <a:picLocks noChangeAspect="1"/>
          </p:cNvPicPr>
          <p:nvPr/>
        </p:nvPicPr>
        <p:blipFill>
          <a:blip r:embed="rId24"/>
          <a:stretch>
            <a:fillRect/>
          </a:stretch>
        </p:blipFill>
        <p:spPr>
          <a:xfrm>
            <a:off x="7733798" y="3138341"/>
            <a:ext cx="2224146" cy="2036811"/>
          </a:xfrm>
          <a:prstGeom prst="rect">
            <a:avLst/>
          </a:prstGeom>
        </p:spPr>
      </p:pic>
      <p:pic>
        <p:nvPicPr>
          <p:cNvPr id="66" name="Picture 65">
            <a:extLst>
              <a:ext uri="{FF2B5EF4-FFF2-40B4-BE49-F238E27FC236}">
                <a16:creationId xmlns:a16="http://schemas.microsoft.com/office/drawing/2014/main" id="{C0768DF4-7D93-49F5-969A-3721CEEDD608}"/>
              </a:ext>
            </a:extLst>
          </p:cNvPr>
          <p:cNvPicPr>
            <a:picLocks noChangeAspect="1"/>
          </p:cNvPicPr>
          <p:nvPr/>
        </p:nvPicPr>
        <p:blipFill>
          <a:blip r:embed="rId25"/>
          <a:stretch>
            <a:fillRect/>
          </a:stretch>
        </p:blipFill>
        <p:spPr>
          <a:xfrm>
            <a:off x="7725634" y="3134230"/>
            <a:ext cx="2237940" cy="2048818"/>
          </a:xfrm>
          <a:prstGeom prst="rect">
            <a:avLst/>
          </a:prstGeom>
        </p:spPr>
      </p:pic>
      <p:sp>
        <p:nvSpPr>
          <p:cNvPr id="58" name="Rectangle: Rounded Corners 57">
            <a:extLst>
              <a:ext uri="{FF2B5EF4-FFF2-40B4-BE49-F238E27FC236}">
                <a16:creationId xmlns:a16="http://schemas.microsoft.com/office/drawing/2014/main" id="{5E15DB10-C18B-4D2C-A3B1-450A5EA7BC79}"/>
              </a:ext>
            </a:extLst>
          </p:cNvPr>
          <p:cNvSpPr/>
          <p:nvPr/>
        </p:nvSpPr>
        <p:spPr>
          <a:xfrm>
            <a:off x="5828447" y="5405272"/>
            <a:ext cx="152017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End of Slides</a:t>
            </a:r>
            <a:endParaRPr lang="en-AU" sz="1200" b="1">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FC13D8E-F4CF-46E7-8542-8AA921DF5D08}"/>
              </a:ext>
            </a:extLst>
          </p:cNvPr>
          <p:cNvSpPr txBox="1"/>
          <p:nvPr/>
        </p:nvSpPr>
        <p:spPr>
          <a:xfrm>
            <a:off x="7725634" y="5282293"/>
            <a:ext cx="3896562"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Errors</a:t>
            </a:r>
          </a:p>
          <a:p>
            <a:pPr marL="228600" indent="-228600" algn="just">
              <a:buAutoNum type="arabicPeriod"/>
            </a:pPr>
            <a:r>
              <a:rPr lang="en-US" sz="1100">
                <a:latin typeface="Calibri" panose="020F0502020204030204" pitchFamily="34" charset="0"/>
                <a:cs typeface="Calibri" panose="020F0502020204030204" pitchFamily="34" charset="0"/>
              </a:rPr>
              <a:t>Zooming and panning may lose the layers.</a:t>
            </a:r>
          </a:p>
          <a:p>
            <a:pPr marL="228600" indent="-228600" algn="just">
              <a:buAutoNum type="arabicPeriod"/>
            </a:pPr>
            <a:r>
              <a:rPr lang="en-US" sz="1100">
                <a:latin typeface="Calibri" panose="020F0502020204030204" pitchFamily="34" charset="0"/>
                <a:cs typeface="Calibri" panose="020F0502020204030204" pitchFamily="34" charset="0"/>
              </a:rPr>
              <a:t>The picture quality is low.</a:t>
            </a:r>
          </a:p>
          <a:p>
            <a:pPr marL="228600" indent="-228600" algn="just">
              <a:buAutoNum type="arabicPeriod"/>
            </a:pPr>
            <a:r>
              <a:rPr lang="en-US" sz="1100">
                <a:latin typeface="Calibri" panose="020F0502020204030204" pitchFamily="34" charset="0"/>
                <a:cs typeface="Calibri" panose="020F0502020204030204" pitchFamily="34" charset="0"/>
              </a:rPr>
              <a:t>Cccasionally hangs the GSKY server.</a:t>
            </a:r>
          </a:p>
        </p:txBody>
      </p:sp>
    </p:spTree>
    <p:custDataLst>
      <p:tags r:id="rId1"/>
    </p:custDataLst>
    <p:extLst>
      <p:ext uri="{BB962C8B-B14F-4D97-AF65-F5344CB8AC3E}">
        <p14:creationId xmlns:p14="http://schemas.microsoft.com/office/powerpoint/2010/main" val="3529524786"/>
      </p:ext>
    </p:extLst>
  </p:cSld>
  <p:clrMapOvr>
    <a:masterClrMapping/>
  </p:clrMapOvr>
  <mc:AlternateContent xmlns:mc="http://schemas.openxmlformats.org/markup-compatibility/2006">
    <mc:Choice xmlns:p14="http://schemas.microsoft.com/office/powerpoint/2010/main" Requires="p14">
      <p:transition spd="slow" p14:dur="2000" advTm="158558"/>
    </mc:Choice>
    <mc:Fallback>
      <p:transition spd="slow" advTm="1585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2000"/>
                                        <p:tgtEl>
                                          <p:spTgt spid="10"/>
                                        </p:tgtEl>
                                      </p:cBhvr>
                                    </p:animEffect>
                                    <p:anim calcmode="lin" valueType="num">
                                      <p:cBhvr>
                                        <p:cTn id="39" dur="2000" fill="hold"/>
                                        <p:tgtEl>
                                          <p:spTgt spid="10"/>
                                        </p:tgtEl>
                                        <p:attrNameLst>
                                          <p:attrName>ppt_w</p:attrName>
                                        </p:attrNameLst>
                                      </p:cBhvr>
                                      <p:tavLst>
                                        <p:tav tm="0" fmla="#ppt_w*sin(2.5*pi*$)">
                                          <p:val>
                                            <p:fltVal val="0"/>
                                          </p:val>
                                        </p:tav>
                                        <p:tav tm="100000">
                                          <p:val>
                                            <p:fltVal val="1"/>
                                          </p:val>
                                        </p:tav>
                                      </p:tavLst>
                                    </p:anim>
                                    <p:anim calcmode="lin" valueType="num">
                                      <p:cBhvr>
                                        <p:cTn id="4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0"/>
                                        <p:tgtEl>
                                          <p:spTgt spid="11"/>
                                        </p:tgtEl>
                                      </p:cBhvr>
                                    </p:animEffect>
                                    <p:anim calcmode="lin" valueType="num">
                                      <p:cBhvr>
                                        <p:cTn id="51" dur="2000" fill="hold"/>
                                        <p:tgtEl>
                                          <p:spTgt spid="11"/>
                                        </p:tgtEl>
                                        <p:attrNameLst>
                                          <p:attrName>ppt_w</p:attrName>
                                        </p:attrNameLst>
                                      </p:cBhvr>
                                      <p:tavLst>
                                        <p:tav tm="0" fmla="#ppt_w*sin(2.5*pi*$)">
                                          <p:val>
                                            <p:fltVal val="0"/>
                                          </p:val>
                                        </p:tav>
                                        <p:tav tm="100000">
                                          <p:val>
                                            <p:fltVal val="1"/>
                                          </p:val>
                                        </p:tav>
                                      </p:tavLst>
                                    </p:anim>
                                    <p:anim calcmode="lin" valueType="num">
                                      <p:cBhvr>
                                        <p:cTn id="5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2000"/>
                                        <p:tgtEl>
                                          <p:spTgt spid="15"/>
                                        </p:tgtEl>
                                      </p:cBhvr>
                                    </p:animEffect>
                                    <p:anim calcmode="lin" valueType="num">
                                      <p:cBhvr>
                                        <p:cTn id="70" dur="2000" fill="hold"/>
                                        <p:tgtEl>
                                          <p:spTgt spid="15"/>
                                        </p:tgtEl>
                                        <p:attrNameLst>
                                          <p:attrName>ppt_w</p:attrName>
                                        </p:attrNameLst>
                                      </p:cBhvr>
                                      <p:tavLst>
                                        <p:tav tm="0" fmla="#ppt_w*sin(2.5*pi*$)">
                                          <p:val>
                                            <p:fltVal val="0"/>
                                          </p:val>
                                        </p:tav>
                                        <p:tav tm="100000">
                                          <p:val>
                                            <p:fltVal val="1"/>
                                          </p:val>
                                        </p:tav>
                                      </p:tavLst>
                                    </p:anim>
                                    <p:anim calcmode="lin" valueType="num">
                                      <p:cBhvr>
                                        <p:cTn id="7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2000"/>
                                        <p:tgtEl>
                                          <p:spTgt spid="16"/>
                                        </p:tgtEl>
                                      </p:cBhvr>
                                    </p:animEffect>
                                    <p:anim calcmode="lin" valueType="num">
                                      <p:cBhvr>
                                        <p:cTn id="77" dur="2000" fill="hold"/>
                                        <p:tgtEl>
                                          <p:spTgt spid="16"/>
                                        </p:tgtEl>
                                        <p:attrNameLst>
                                          <p:attrName>ppt_w</p:attrName>
                                        </p:attrNameLst>
                                      </p:cBhvr>
                                      <p:tavLst>
                                        <p:tav tm="0" fmla="#ppt_w*sin(2.5*pi*$)">
                                          <p:val>
                                            <p:fltVal val="0"/>
                                          </p:val>
                                        </p:tav>
                                        <p:tav tm="100000">
                                          <p:val>
                                            <p:fltVal val="1"/>
                                          </p:val>
                                        </p:tav>
                                      </p:tavLst>
                                    </p:anim>
                                    <p:anim calcmode="lin" valueType="num">
                                      <p:cBhvr>
                                        <p:cTn id="7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anim calcmode="lin" valueType="num">
                                      <p:cBhvr>
                                        <p:cTn id="84" dur="1000" fill="hold"/>
                                        <p:tgtEl>
                                          <p:spTgt spid="17"/>
                                        </p:tgtEl>
                                        <p:attrNameLst>
                                          <p:attrName>ppt_x</p:attrName>
                                        </p:attrNameLst>
                                      </p:cBhvr>
                                      <p:tavLst>
                                        <p:tav tm="0">
                                          <p:val>
                                            <p:strVal val="#ppt_x"/>
                                          </p:val>
                                        </p:tav>
                                        <p:tav tm="100000">
                                          <p:val>
                                            <p:strVal val="#ppt_x"/>
                                          </p:val>
                                        </p:tav>
                                      </p:tavLst>
                                    </p:anim>
                                    <p:anim calcmode="lin" valueType="num">
                                      <p:cBhvr>
                                        <p:cTn id="8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fade">
                                      <p:cBhvr>
                                        <p:cTn id="100" dur="2000"/>
                                        <p:tgtEl>
                                          <p:spTgt spid="22"/>
                                        </p:tgtEl>
                                      </p:cBhvr>
                                    </p:animEffect>
                                    <p:anim calcmode="lin" valueType="num">
                                      <p:cBhvr>
                                        <p:cTn id="101" dur="2000" fill="hold"/>
                                        <p:tgtEl>
                                          <p:spTgt spid="22"/>
                                        </p:tgtEl>
                                        <p:attrNameLst>
                                          <p:attrName>ppt_w</p:attrName>
                                        </p:attrNameLst>
                                      </p:cBhvr>
                                      <p:tavLst>
                                        <p:tav tm="0" fmla="#ppt_w*sin(2.5*pi*$)">
                                          <p:val>
                                            <p:fltVal val="0"/>
                                          </p:val>
                                        </p:tav>
                                        <p:tav tm="100000">
                                          <p:val>
                                            <p:fltVal val="1"/>
                                          </p:val>
                                        </p:tav>
                                      </p:tavLst>
                                    </p:anim>
                                    <p:anim calcmode="lin" valueType="num">
                                      <p:cBhvr>
                                        <p:cTn id="102"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nodeType="click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fade">
                                      <p:cBhvr>
                                        <p:cTn id="114" dur="2000"/>
                                        <p:tgtEl>
                                          <p:spTgt spid="23"/>
                                        </p:tgtEl>
                                      </p:cBhvr>
                                    </p:animEffect>
                                    <p:anim calcmode="lin" valueType="num">
                                      <p:cBhvr>
                                        <p:cTn id="115" dur="2000" fill="hold"/>
                                        <p:tgtEl>
                                          <p:spTgt spid="23"/>
                                        </p:tgtEl>
                                        <p:attrNameLst>
                                          <p:attrName>ppt_w</p:attrName>
                                        </p:attrNameLst>
                                      </p:cBhvr>
                                      <p:tavLst>
                                        <p:tav tm="0" fmla="#ppt_w*sin(2.5*pi*$)">
                                          <p:val>
                                            <p:fltVal val="0"/>
                                          </p:val>
                                        </p:tav>
                                        <p:tav tm="100000">
                                          <p:val>
                                            <p:fltVal val="1"/>
                                          </p:val>
                                        </p:tav>
                                      </p:tavLst>
                                    </p:anim>
                                    <p:anim calcmode="lin" valueType="num">
                                      <p:cBhvr>
                                        <p:cTn id="11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2000"/>
                                        <p:tgtEl>
                                          <p:spTgt spid="24"/>
                                        </p:tgtEl>
                                      </p:cBhvr>
                                    </p:animEffect>
                                    <p:anim calcmode="lin" valueType="num">
                                      <p:cBhvr>
                                        <p:cTn id="127" dur="2000" fill="hold"/>
                                        <p:tgtEl>
                                          <p:spTgt spid="24"/>
                                        </p:tgtEl>
                                        <p:attrNameLst>
                                          <p:attrName>ppt_w</p:attrName>
                                        </p:attrNameLst>
                                      </p:cBhvr>
                                      <p:tavLst>
                                        <p:tav tm="0" fmla="#ppt_w*sin(2.5*pi*$)">
                                          <p:val>
                                            <p:fltVal val="0"/>
                                          </p:val>
                                        </p:tav>
                                        <p:tav tm="100000">
                                          <p:val>
                                            <p:fltVal val="1"/>
                                          </p:val>
                                        </p:tav>
                                      </p:tavLst>
                                    </p:anim>
                                    <p:anim calcmode="lin" valueType="num">
                                      <p:cBhvr>
                                        <p:cTn id="128"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fade">
                                      <p:cBhvr>
                                        <p:cTn id="133" dur="500"/>
                                        <p:tgtEl>
                                          <p:spTgt spid="31"/>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1000"/>
                                        <p:tgtEl>
                                          <p:spTgt spid="32"/>
                                        </p:tgtEl>
                                      </p:cBhvr>
                                    </p:animEffect>
                                    <p:anim calcmode="lin" valueType="num">
                                      <p:cBhvr>
                                        <p:cTn id="139" dur="1000" fill="hold"/>
                                        <p:tgtEl>
                                          <p:spTgt spid="32"/>
                                        </p:tgtEl>
                                        <p:attrNameLst>
                                          <p:attrName>ppt_x</p:attrName>
                                        </p:attrNameLst>
                                      </p:cBhvr>
                                      <p:tavLst>
                                        <p:tav tm="0">
                                          <p:val>
                                            <p:strVal val="#ppt_x"/>
                                          </p:val>
                                        </p:tav>
                                        <p:tav tm="100000">
                                          <p:val>
                                            <p:strVal val="#ppt_x"/>
                                          </p:val>
                                        </p:tav>
                                      </p:tavLst>
                                    </p:anim>
                                    <p:anim calcmode="lin" valueType="num">
                                      <p:cBhvr>
                                        <p:cTn id="14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500"/>
                                        <p:tgtEl>
                                          <p:spTgt spid="35"/>
                                        </p:tgtEl>
                                      </p:cBhvr>
                                    </p:animEffect>
                                  </p:childTnLst>
                                </p:cTn>
                              </p:par>
                            </p:childTnLst>
                          </p:cTn>
                        </p:par>
                      </p:childTnLst>
                    </p:cTn>
                  </p:par>
                  <p:par>
                    <p:cTn id="146" fill="hold">
                      <p:stCondLst>
                        <p:cond delay="indefinite"/>
                      </p:stCondLst>
                      <p:childTnLst>
                        <p:par>
                          <p:cTn id="147" fill="hold">
                            <p:stCondLst>
                              <p:cond delay="0"/>
                            </p:stCondLst>
                            <p:childTnLst>
                              <p:par>
                                <p:cTn id="148" presetID="45" presetClass="entr" presetSubtype="0" fill="hold" grpId="0" nodeType="click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fade">
                                      <p:cBhvr>
                                        <p:cTn id="150" dur="2000"/>
                                        <p:tgtEl>
                                          <p:spTgt spid="36"/>
                                        </p:tgtEl>
                                      </p:cBhvr>
                                    </p:animEffect>
                                    <p:anim calcmode="lin" valueType="num">
                                      <p:cBhvr>
                                        <p:cTn id="151" dur="2000" fill="hold"/>
                                        <p:tgtEl>
                                          <p:spTgt spid="36"/>
                                        </p:tgtEl>
                                        <p:attrNameLst>
                                          <p:attrName>ppt_w</p:attrName>
                                        </p:attrNameLst>
                                      </p:cBhvr>
                                      <p:tavLst>
                                        <p:tav tm="0" fmla="#ppt_w*sin(2.5*pi*$)">
                                          <p:val>
                                            <p:fltVal val="0"/>
                                          </p:val>
                                        </p:tav>
                                        <p:tav tm="100000">
                                          <p:val>
                                            <p:fltVal val="1"/>
                                          </p:val>
                                        </p:tav>
                                      </p:tavLst>
                                    </p:anim>
                                    <p:anim calcmode="lin" valueType="num">
                                      <p:cBhvr>
                                        <p:cTn id="15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7"/>
                                        </p:tgtEl>
                                        <p:attrNameLst>
                                          <p:attrName>style.visibility</p:attrName>
                                        </p:attrNameLst>
                                      </p:cBhvr>
                                      <p:to>
                                        <p:strVal val="visible"/>
                                      </p:to>
                                    </p:set>
                                    <p:animEffect transition="in" filter="fade">
                                      <p:cBhvr>
                                        <p:cTn id="157" dur="500"/>
                                        <p:tgtEl>
                                          <p:spTgt spid="37"/>
                                        </p:tgtEl>
                                      </p:cBhvr>
                                    </p:animEffect>
                                  </p:childTnLst>
                                </p:cTn>
                              </p:par>
                            </p:childTnLst>
                          </p:cTn>
                        </p:par>
                      </p:childTnLst>
                    </p:cTn>
                  </p:par>
                  <p:par>
                    <p:cTn id="158" fill="hold">
                      <p:stCondLst>
                        <p:cond delay="indefinite"/>
                      </p:stCondLst>
                      <p:childTnLst>
                        <p:par>
                          <p:cTn id="159" fill="hold">
                            <p:stCondLst>
                              <p:cond delay="0"/>
                            </p:stCondLst>
                            <p:childTnLst>
                              <p:par>
                                <p:cTn id="160" presetID="45" presetClass="entr" presetSubtype="0" fill="hold" grpId="0" nodeType="clickEffect">
                                  <p:stCondLst>
                                    <p:cond delay="0"/>
                                  </p:stCondLst>
                                  <p:childTnLst>
                                    <p:set>
                                      <p:cBhvr>
                                        <p:cTn id="161" dur="1" fill="hold">
                                          <p:stCondLst>
                                            <p:cond delay="0"/>
                                          </p:stCondLst>
                                        </p:cTn>
                                        <p:tgtEl>
                                          <p:spTgt spid="38"/>
                                        </p:tgtEl>
                                        <p:attrNameLst>
                                          <p:attrName>style.visibility</p:attrName>
                                        </p:attrNameLst>
                                      </p:cBhvr>
                                      <p:to>
                                        <p:strVal val="visible"/>
                                      </p:to>
                                    </p:set>
                                    <p:animEffect transition="in" filter="fade">
                                      <p:cBhvr>
                                        <p:cTn id="162" dur="2000"/>
                                        <p:tgtEl>
                                          <p:spTgt spid="38"/>
                                        </p:tgtEl>
                                      </p:cBhvr>
                                    </p:animEffect>
                                    <p:anim calcmode="lin" valueType="num">
                                      <p:cBhvr>
                                        <p:cTn id="163" dur="2000" fill="hold"/>
                                        <p:tgtEl>
                                          <p:spTgt spid="38"/>
                                        </p:tgtEl>
                                        <p:attrNameLst>
                                          <p:attrName>ppt_w</p:attrName>
                                        </p:attrNameLst>
                                      </p:cBhvr>
                                      <p:tavLst>
                                        <p:tav tm="0" fmla="#ppt_w*sin(2.5*pi*$)">
                                          <p:val>
                                            <p:fltVal val="0"/>
                                          </p:val>
                                        </p:tav>
                                        <p:tav tm="100000">
                                          <p:val>
                                            <p:fltVal val="1"/>
                                          </p:val>
                                        </p:tav>
                                      </p:tavLst>
                                    </p:anim>
                                    <p:anim calcmode="lin" valueType="num">
                                      <p:cBhvr>
                                        <p:cTn id="164"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500"/>
                                        <p:tgtEl>
                                          <p:spTgt spid="39"/>
                                        </p:tgtEl>
                                      </p:cBhvr>
                                    </p:animEffect>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44"/>
                                        </p:tgtEl>
                                        <p:attrNameLst>
                                          <p:attrName>style.visibility</p:attrName>
                                        </p:attrNameLst>
                                      </p:cBhvr>
                                      <p:to>
                                        <p:strVal val="visible"/>
                                      </p:to>
                                    </p:set>
                                    <p:animEffect transition="in" filter="fade">
                                      <p:cBhvr>
                                        <p:cTn id="174" dur="2000"/>
                                        <p:tgtEl>
                                          <p:spTgt spid="44"/>
                                        </p:tgtEl>
                                      </p:cBhvr>
                                    </p:animEffect>
                                    <p:anim calcmode="lin" valueType="num">
                                      <p:cBhvr>
                                        <p:cTn id="175" dur="2000" fill="hold"/>
                                        <p:tgtEl>
                                          <p:spTgt spid="44"/>
                                        </p:tgtEl>
                                        <p:attrNameLst>
                                          <p:attrName>ppt_w</p:attrName>
                                        </p:attrNameLst>
                                      </p:cBhvr>
                                      <p:tavLst>
                                        <p:tav tm="0" fmla="#ppt_w*sin(2.5*pi*$)">
                                          <p:val>
                                            <p:fltVal val="0"/>
                                          </p:val>
                                        </p:tav>
                                        <p:tav tm="100000">
                                          <p:val>
                                            <p:fltVal val="1"/>
                                          </p:val>
                                        </p:tav>
                                      </p:tavLst>
                                    </p:anim>
                                    <p:anim calcmode="lin" valueType="num">
                                      <p:cBhvr>
                                        <p:cTn id="176"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grpId="0" nodeType="clickEffect">
                                  <p:stCondLst>
                                    <p:cond delay="0"/>
                                  </p:stCondLst>
                                  <p:childTnLst>
                                    <p:set>
                                      <p:cBhvr>
                                        <p:cTn id="180" dur="1" fill="hold">
                                          <p:stCondLst>
                                            <p:cond delay="0"/>
                                          </p:stCondLst>
                                        </p:cTn>
                                        <p:tgtEl>
                                          <p:spTgt spid="40"/>
                                        </p:tgtEl>
                                        <p:attrNameLst>
                                          <p:attrName>style.visibility</p:attrName>
                                        </p:attrNameLst>
                                      </p:cBhvr>
                                      <p:to>
                                        <p:strVal val="visible"/>
                                      </p:to>
                                    </p:set>
                                    <p:animEffect transition="in" filter="fade">
                                      <p:cBhvr>
                                        <p:cTn id="181" dur="1000"/>
                                        <p:tgtEl>
                                          <p:spTgt spid="40"/>
                                        </p:tgtEl>
                                      </p:cBhvr>
                                    </p:animEffect>
                                    <p:anim calcmode="lin" valueType="num">
                                      <p:cBhvr>
                                        <p:cTn id="182" dur="1000" fill="hold"/>
                                        <p:tgtEl>
                                          <p:spTgt spid="40"/>
                                        </p:tgtEl>
                                        <p:attrNameLst>
                                          <p:attrName>ppt_x</p:attrName>
                                        </p:attrNameLst>
                                      </p:cBhvr>
                                      <p:tavLst>
                                        <p:tav tm="0">
                                          <p:val>
                                            <p:strVal val="#ppt_x"/>
                                          </p:val>
                                        </p:tav>
                                        <p:tav tm="100000">
                                          <p:val>
                                            <p:strVal val="#ppt_x"/>
                                          </p:val>
                                        </p:tav>
                                      </p:tavLst>
                                    </p:anim>
                                    <p:anim calcmode="lin" valueType="num">
                                      <p:cBhvr>
                                        <p:cTn id="18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5" presetClass="entr" presetSubtype="0" fill="hold" grpId="0" nodeType="clickEffect">
                                  <p:stCondLst>
                                    <p:cond delay="0"/>
                                  </p:stCondLst>
                                  <p:childTnLst>
                                    <p:set>
                                      <p:cBhvr>
                                        <p:cTn id="187" dur="1" fill="hold">
                                          <p:stCondLst>
                                            <p:cond delay="0"/>
                                          </p:stCondLst>
                                        </p:cTn>
                                        <p:tgtEl>
                                          <p:spTgt spid="41"/>
                                        </p:tgtEl>
                                        <p:attrNameLst>
                                          <p:attrName>style.visibility</p:attrName>
                                        </p:attrNameLst>
                                      </p:cBhvr>
                                      <p:to>
                                        <p:strVal val="visible"/>
                                      </p:to>
                                    </p:set>
                                    <p:animEffect transition="in" filter="fade">
                                      <p:cBhvr>
                                        <p:cTn id="188" dur="2000"/>
                                        <p:tgtEl>
                                          <p:spTgt spid="41"/>
                                        </p:tgtEl>
                                      </p:cBhvr>
                                    </p:animEffect>
                                    <p:anim calcmode="lin" valueType="num">
                                      <p:cBhvr>
                                        <p:cTn id="189" dur="2000" fill="hold"/>
                                        <p:tgtEl>
                                          <p:spTgt spid="41"/>
                                        </p:tgtEl>
                                        <p:attrNameLst>
                                          <p:attrName>ppt_w</p:attrName>
                                        </p:attrNameLst>
                                      </p:cBhvr>
                                      <p:tavLst>
                                        <p:tav tm="0" fmla="#ppt_w*sin(2.5*pi*$)">
                                          <p:val>
                                            <p:fltVal val="0"/>
                                          </p:val>
                                        </p:tav>
                                        <p:tav tm="100000">
                                          <p:val>
                                            <p:fltVal val="1"/>
                                          </p:val>
                                        </p:tav>
                                      </p:tavLst>
                                    </p:anim>
                                    <p:anim calcmode="lin" valueType="num">
                                      <p:cBhvr>
                                        <p:cTn id="190"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42"/>
                                        </p:tgtEl>
                                        <p:attrNameLst>
                                          <p:attrName>style.visibility</p:attrName>
                                        </p:attrNameLst>
                                      </p:cBhvr>
                                      <p:to>
                                        <p:strVal val="visible"/>
                                      </p:to>
                                    </p:set>
                                    <p:animEffect transition="in" filter="fade">
                                      <p:cBhvr>
                                        <p:cTn id="195" dur="500"/>
                                        <p:tgtEl>
                                          <p:spTgt spid="42"/>
                                        </p:tgtEl>
                                      </p:cBhvr>
                                    </p:animEffect>
                                  </p:childTnLst>
                                </p:cTn>
                              </p:par>
                            </p:childTnLst>
                          </p:cTn>
                        </p:par>
                      </p:childTnLst>
                    </p:cTn>
                  </p:par>
                  <p:par>
                    <p:cTn id="196" fill="hold">
                      <p:stCondLst>
                        <p:cond delay="indefinite"/>
                      </p:stCondLst>
                      <p:childTnLst>
                        <p:par>
                          <p:cTn id="197" fill="hold">
                            <p:stCondLst>
                              <p:cond delay="0"/>
                            </p:stCondLst>
                            <p:childTnLst>
                              <p:par>
                                <p:cTn id="198" presetID="45" presetClass="entr" presetSubtype="0" fill="hold" grpId="0" nodeType="clickEffect">
                                  <p:stCondLst>
                                    <p:cond delay="0"/>
                                  </p:stCondLst>
                                  <p:childTnLst>
                                    <p:set>
                                      <p:cBhvr>
                                        <p:cTn id="199" dur="1" fill="hold">
                                          <p:stCondLst>
                                            <p:cond delay="0"/>
                                          </p:stCondLst>
                                        </p:cTn>
                                        <p:tgtEl>
                                          <p:spTgt spid="43"/>
                                        </p:tgtEl>
                                        <p:attrNameLst>
                                          <p:attrName>style.visibility</p:attrName>
                                        </p:attrNameLst>
                                      </p:cBhvr>
                                      <p:to>
                                        <p:strVal val="visible"/>
                                      </p:to>
                                    </p:set>
                                    <p:animEffect transition="in" filter="fade">
                                      <p:cBhvr>
                                        <p:cTn id="200" dur="2000"/>
                                        <p:tgtEl>
                                          <p:spTgt spid="43"/>
                                        </p:tgtEl>
                                      </p:cBhvr>
                                    </p:animEffect>
                                    <p:anim calcmode="lin" valueType="num">
                                      <p:cBhvr>
                                        <p:cTn id="201" dur="2000" fill="hold"/>
                                        <p:tgtEl>
                                          <p:spTgt spid="43"/>
                                        </p:tgtEl>
                                        <p:attrNameLst>
                                          <p:attrName>ppt_w</p:attrName>
                                        </p:attrNameLst>
                                      </p:cBhvr>
                                      <p:tavLst>
                                        <p:tav tm="0" fmla="#ppt_w*sin(2.5*pi*$)">
                                          <p:val>
                                            <p:fltVal val="0"/>
                                          </p:val>
                                        </p:tav>
                                        <p:tav tm="100000">
                                          <p:val>
                                            <p:fltVal val="1"/>
                                          </p:val>
                                        </p:tav>
                                      </p:tavLst>
                                    </p:anim>
                                    <p:anim calcmode="lin" valueType="num">
                                      <p:cBhvr>
                                        <p:cTn id="20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45"/>
                                        </p:tgtEl>
                                        <p:attrNameLst>
                                          <p:attrName>style.visibility</p:attrName>
                                        </p:attrNameLst>
                                      </p:cBhvr>
                                      <p:to>
                                        <p:strVal val="visible"/>
                                      </p:to>
                                    </p:set>
                                    <p:animEffect transition="in" filter="fade">
                                      <p:cBhvr>
                                        <p:cTn id="207" dur="500"/>
                                        <p:tgtEl>
                                          <p:spTgt spid="45"/>
                                        </p:tgtEl>
                                      </p:cBhvr>
                                    </p:animEffect>
                                  </p:childTnLst>
                                </p:cTn>
                              </p:par>
                            </p:childTnLst>
                          </p:cTn>
                        </p:par>
                      </p:childTnLst>
                    </p:cTn>
                  </p:par>
                  <p:par>
                    <p:cTn id="208" fill="hold">
                      <p:stCondLst>
                        <p:cond delay="indefinite"/>
                      </p:stCondLst>
                      <p:childTnLst>
                        <p:par>
                          <p:cTn id="209" fill="hold">
                            <p:stCondLst>
                              <p:cond delay="0"/>
                            </p:stCondLst>
                            <p:childTnLst>
                              <p:par>
                                <p:cTn id="210" presetID="42" presetClass="entr" presetSubtype="0" fill="hold" grpId="0" nodeType="clickEffect">
                                  <p:stCondLst>
                                    <p:cond delay="0"/>
                                  </p:stCondLst>
                                  <p:childTnLst>
                                    <p:set>
                                      <p:cBhvr>
                                        <p:cTn id="211" dur="1" fill="hold">
                                          <p:stCondLst>
                                            <p:cond delay="0"/>
                                          </p:stCondLst>
                                        </p:cTn>
                                        <p:tgtEl>
                                          <p:spTgt spid="49"/>
                                        </p:tgtEl>
                                        <p:attrNameLst>
                                          <p:attrName>style.visibility</p:attrName>
                                        </p:attrNameLst>
                                      </p:cBhvr>
                                      <p:to>
                                        <p:strVal val="visible"/>
                                      </p:to>
                                    </p:set>
                                    <p:animEffect transition="in" filter="fade">
                                      <p:cBhvr>
                                        <p:cTn id="212" dur="1000"/>
                                        <p:tgtEl>
                                          <p:spTgt spid="49"/>
                                        </p:tgtEl>
                                      </p:cBhvr>
                                    </p:animEffect>
                                    <p:anim calcmode="lin" valueType="num">
                                      <p:cBhvr>
                                        <p:cTn id="213" dur="1000" fill="hold"/>
                                        <p:tgtEl>
                                          <p:spTgt spid="49"/>
                                        </p:tgtEl>
                                        <p:attrNameLst>
                                          <p:attrName>ppt_x</p:attrName>
                                        </p:attrNameLst>
                                      </p:cBhvr>
                                      <p:tavLst>
                                        <p:tav tm="0">
                                          <p:val>
                                            <p:strVal val="#ppt_x"/>
                                          </p:val>
                                        </p:tav>
                                        <p:tav tm="100000">
                                          <p:val>
                                            <p:strVal val="#ppt_x"/>
                                          </p:val>
                                        </p:tav>
                                      </p:tavLst>
                                    </p:anim>
                                    <p:anim calcmode="lin" valueType="num">
                                      <p:cBhvr>
                                        <p:cTn id="2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5" presetClass="entr" presetSubtype="0" fill="hold" grpId="0" nodeType="clickEffect">
                                  <p:stCondLst>
                                    <p:cond delay="0"/>
                                  </p:stCondLst>
                                  <p:childTnLst>
                                    <p:set>
                                      <p:cBhvr>
                                        <p:cTn id="218" dur="1" fill="hold">
                                          <p:stCondLst>
                                            <p:cond delay="0"/>
                                          </p:stCondLst>
                                        </p:cTn>
                                        <p:tgtEl>
                                          <p:spTgt spid="46"/>
                                        </p:tgtEl>
                                        <p:attrNameLst>
                                          <p:attrName>style.visibility</p:attrName>
                                        </p:attrNameLst>
                                      </p:cBhvr>
                                      <p:to>
                                        <p:strVal val="visible"/>
                                      </p:to>
                                    </p:set>
                                    <p:animEffect transition="in" filter="fade">
                                      <p:cBhvr>
                                        <p:cTn id="219" dur="2000"/>
                                        <p:tgtEl>
                                          <p:spTgt spid="46"/>
                                        </p:tgtEl>
                                      </p:cBhvr>
                                    </p:animEffect>
                                    <p:anim calcmode="lin" valueType="num">
                                      <p:cBhvr>
                                        <p:cTn id="220" dur="2000" fill="hold"/>
                                        <p:tgtEl>
                                          <p:spTgt spid="46"/>
                                        </p:tgtEl>
                                        <p:attrNameLst>
                                          <p:attrName>ppt_w</p:attrName>
                                        </p:attrNameLst>
                                      </p:cBhvr>
                                      <p:tavLst>
                                        <p:tav tm="0" fmla="#ppt_w*sin(2.5*pi*$)">
                                          <p:val>
                                            <p:fltVal val="0"/>
                                          </p:val>
                                        </p:tav>
                                        <p:tav tm="100000">
                                          <p:val>
                                            <p:fltVal val="1"/>
                                          </p:val>
                                        </p:tav>
                                      </p:tavLst>
                                    </p:anim>
                                    <p:anim calcmode="lin" valueType="num">
                                      <p:cBhvr>
                                        <p:cTn id="221"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nodeType="clickEffect">
                                  <p:stCondLst>
                                    <p:cond delay="0"/>
                                  </p:stCondLst>
                                  <p:childTnLst>
                                    <p:set>
                                      <p:cBhvr>
                                        <p:cTn id="225" dur="1" fill="hold">
                                          <p:stCondLst>
                                            <p:cond delay="0"/>
                                          </p:stCondLst>
                                        </p:cTn>
                                        <p:tgtEl>
                                          <p:spTgt spid="47"/>
                                        </p:tgtEl>
                                        <p:attrNameLst>
                                          <p:attrName>style.visibility</p:attrName>
                                        </p:attrNameLst>
                                      </p:cBhvr>
                                      <p:to>
                                        <p:strVal val="visible"/>
                                      </p:to>
                                    </p:set>
                                    <p:animEffect transition="in" filter="fade">
                                      <p:cBhvr>
                                        <p:cTn id="226" dur="500"/>
                                        <p:tgtEl>
                                          <p:spTgt spid="47"/>
                                        </p:tgtEl>
                                      </p:cBhvr>
                                    </p:animEffect>
                                  </p:childTnLst>
                                </p:cTn>
                              </p:par>
                            </p:childTnLst>
                          </p:cTn>
                        </p:par>
                      </p:childTnLst>
                    </p:cTn>
                  </p:par>
                  <p:par>
                    <p:cTn id="227" fill="hold">
                      <p:stCondLst>
                        <p:cond delay="indefinite"/>
                      </p:stCondLst>
                      <p:childTnLst>
                        <p:par>
                          <p:cTn id="228" fill="hold">
                            <p:stCondLst>
                              <p:cond delay="0"/>
                            </p:stCondLst>
                            <p:childTnLst>
                              <p:par>
                                <p:cTn id="229" presetID="45" presetClass="entr" presetSubtype="0" fill="hold" grpId="0" nodeType="clickEffect">
                                  <p:stCondLst>
                                    <p:cond delay="0"/>
                                  </p:stCondLst>
                                  <p:childTnLst>
                                    <p:set>
                                      <p:cBhvr>
                                        <p:cTn id="230" dur="1" fill="hold">
                                          <p:stCondLst>
                                            <p:cond delay="0"/>
                                          </p:stCondLst>
                                        </p:cTn>
                                        <p:tgtEl>
                                          <p:spTgt spid="48"/>
                                        </p:tgtEl>
                                        <p:attrNameLst>
                                          <p:attrName>style.visibility</p:attrName>
                                        </p:attrNameLst>
                                      </p:cBhvr>
                                      <p:to>
                                        <p:strVal val="visible"/>
                                      </p:to>
                                    </p:set>
                                    <p:animEffect transition="in" filter="fade">
                                      <p:cBhvr>
                                        <p:cTn id="231" dur="2000"/>
                                        <p:tgtEl>
                                          <p:spTgt spid="48"/>
                                        </p:tgtEl>
                                      </p:cBhvr>
                                    </p:animEffect>
                                    <p:anim calcmode="lin" valueType="num">
                                      <p:cBhvr>
                                        <p:cTn id="232" dur="2000" fill="hold"/>
                                        <p:tgtEl>
                                          <p:spTgt spid="48"/>
                                        </p:tgtEl>
                                        <p:attrNameLst>
                                          <p:attrName>ppt_w</p:attrName>
                                        </p:attrNameLst>
                                      </p:cBhvr>
                                      <p:tavLst>
                                        <p:tav tm="0" fmla="#ppt_w*sin(2.5*pi*$)">
                                          <p:val>
                                            <p:fltVal val="0"/>
                                          </p:val>
                                        </p:tav>
                                        <p:tav tm="100000">
                                          <p:val>
                                            <p:fltVal val="1"/>
                                          </p:val>
                                        </p:tav>
                                      </p:tavLst>
                                    </p:anim>
                                    <p:anim calcmode="lin" valueType="num">
                                      <p:cBhvr>
                                        <p:cTn id="233"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51"/>
                                        </p:tgtEl>
                                        <p:attrNameLst>
                                          <p:attrName>style.visibility</p:attrName>
                                        </p:attrNameLst>
                                      </p:cBhvr>
                                      <p:to>
                                        <p:strVal val="visible"/>
                                      </p:to>
                                    </p:set>
                                    <p:animEffect transition="in" filter="fade">
                                      <p:cBhvr>
                                        <p:cTn id="238" dur="500"/>
                                        <p:tgtEl>
                                          <p:spTgt spid="51"/>
                                        </p:tgtEl>
                                      </p:cBhvr>
                                    </p:animEffect>
                                  </p:childTnLst>
                                </p:cTn>
                              </p:par>
                            </p:childTnLst>
                          </p:cTn>
                        </p:par>
                      </p:childTnLst>
                    </p:cTn>
                  </p:par>
                  <p:par>
                    <p:cTn id="239" fill="hold">
                      <p:stCondLst>
                        <p:cond delay="indefinite"/>
                      </p:stCondLst>
                      <p:childTnLst>
                        <p:par>
                          <p:cTn id="240" fill="hold">
                            <p:stCondLst>
                              <p:cond delay="0"/>
                            </p:stCondLst>
                            <p:childTnLst>
                              <p:par>
                                <p:cTn id="241" presetID="45" presetClass="entr" presetSubtype="0" fill="hold" grpId="0" nodeType="clickEffect">
                                  <p:stCondLst>
                                    <p:cond delay="0"/>
                                  </p:stCondLst>
                                  <p:childTnLst>
                                    <p:set>
                                      <p:cBhvr>
                                        <p:cTn id="242" dur="1" fill="hold">
                                          <p:stCondLst>
                                            <p:cond delay="0"/>
                                          </p:stCondLst>
                                        </p:cTn>
                                        <p:tgtEl>
                                          <p:spTgt spid="50"/>
                                        </p:tgtEl>
                                        <p:attrNameLst>
                                          <p:attrName>style.visibility</p:attrName>
                                        </p:attrNameLst>
                                      </p:cBhvr>
                                      <p:to>
                                        <p:strVal val="visible"/>
                                      </p:to>
                                    </p:set>
                                    <p:animEffect transition="in" filter="fade">
                                      <p:cBhvr>
                                        <p:cTn id="243" dur="2000"/>
                                        <p:tgtEl>
                                          <p:spTgt spid="50"/>
                                        </p:tgtEl>
                                      </p:cBhvr>
                                    </p:animEffect>
                                    <p:anim calcmode="lin" valueType="num">
                                      <p:cBhvr>
                                        <p:cTn id="244" dur="2000" fill="hold"/>
                                        <p:tgtEl>
                                          <p:spTgt spid="50"/>
                                        </p:tgtEl>
                                        <p:attrNameLst>
                                          <p:attrName>ppt_w</p:attrName>
                                        </p:attrNameLst>
                                      </p:cBhvr>
                                      <p:tavLst>
                                        <p:tav tm="0" fmla="#ppt_w*sin(2.5*pi*$)">
                                          <p:val>
                                            <p:fltVal val="0"/>
                                          </p:val>
                                        </p:tav>
                                        <p:tav tm="100000">
                                          <p:val>
                                            <p:fltVal val="1"/>
                                          </p:val>
                                        </p:tav>
                                      </p:tavLst>
                                    </p:anim>
                                    <p:anim calcmode="lin" valueType="num">
                                      <p:cBhvr>
                                        <p:cTn id="245"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nodeType="clickEffect">
                                  <p:stCondLst>
                                    <p:cond delay="0"/>
                                  </p:stCondLst>
                                  <p:childTnLst>
                                    <p:set>
                                      <p:cBhvr>
                                        <p:cTn id="249" dur="1" fill="hold">
                                          <p:stCondLst>
                                            <p:cond delay="0"/>
                                          </p:stCondLst>
                                        </p:cTn>
                                        <p:tgtEl>
                                          <p:spTgt spid="53"/>
                                        </p:tgtEl>
                                        <p:attrNameLst>
                                          <p:attrName>style.visibility</p:attrName>
                                        </p:attrNameLst>
                                      </p:cBhvr>
                                      <p:to>
                                        <p:strVal val="visible"/>
                                      </p:to>
                                    </p:set>
                                    <p:animEffect transition="in" filter="fade">
                                      <p:cBhvr>
                                        <p:cTn id="250" dur="500"/>
                                        <p:tgtEl>
                                          <p:spTgt spid="53"/>
                                        </p:tgtEl>
                                      </p:cBhvr>
                                    </p:animEffect>
                                  </p:childTnLst>
                                </p:cTn>
                              </p:par>
                            </p:childTnLst>
                          </p:cTn>
                        </p:par>
                      </p:childTnLst>
                    </p:cTn>
                  </p:par>
                  <p:par>
                    <p:cTn id="251" fill="hold">
                      <p:stCondLst>
                        <p:cond delay="indefinite"/>
                      </p:stCondLst>
                      <p:childTnLst>
                        <p:par>
                          <p:cTn id="252" fill="hold">
                            <p:stCondLst>
                              <p:cond delay="0"/>
                            </p:stCondLst>
                            <p:childTnLst>
                              <p:par>
                                <p:cTn id="253" presetID="42" presetClass="entr" presetSubtype="0" fill="hold" grpId="0" nodeType="clickEffect">
                                  <p:stCondLst>
                                    <p:cond delay="0"/>
                                  </p:stCondLst>
                                  <p:childTnLst>
                                    <p:set>
                                      <p:cBhvr>
                                        <p:cTn id="254" dur="1" fill="hold">
                                          <p:stCondLst>
                                            <p:cond delay="0"/>
                                          </p:stCondLst>
                                        </p:cTn>
                                        <p:tgtEl>
                                          <p:spTgt spid="54"/>
                                        </p:tgtEl>
                                        <p:attrNameLst>
                                          <p:attrName>style.visibility</p:attrName>
                                        </p:attrNameLst>
                                      </p:cBhvr>
                                      <p:to>
                                        <p:strVal val="visible"/>
                                      </p:to>
                                    </p:set>
                                    <p:animEffect transition="in" filter="fade">
                                      <p:cBhvr>
                                        <p:cTn id="255" dur="1000"/>
                                        <p:tgtEl>
                                          <p:spTgt spid="54"/>
                                        </p:tgtEl>
                                      </p:cBhvr>
                                    </p:animEffect>
                                    <p:anim calcmode="lin" valueType="num">
                                      <p:cBhvr>
                                        <p:cTn id="256" dur="1000" fill="hold"/>
                                        <p:tgtEl>
                                          <p:spTgt spid="54"/>
                                        </p:tgtEl>
                                        <p:attrNameLst>
                                          <p:attrName>ppt_x</p:attrName>
                                        </p:attrNameLst>
                                      </p:cBhvr>
                                      <p:tavLst>
                                        <p:tav tm="0">
                                          <p:val>
                                            <p:strVal val="#ppt_x"/>
                                          </p:val>
                                        </p:tav>
                                        <p:tav tm="100000">
                                          <p:val>
                                            <p:strVal val="#ppt_x"/>
                                          </p:val>
                                        </p:tav>
                                      </p:tavLst>
                                    </p:anim>
                                    <p:anim calcmode="lin" valueType="num">
                                      <p:cBhvr>
                                        <p:cTn id="25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56"/>
                                        </p:tgtEl>
                                        <p:attrNameLst>
                                          <p:attrName>style.visibility</p:attrName>
                                        </p:attrNameLst>
                                      </p:cBhvr>
                                      <p:to>
                                        <p:strVal val="visible"/>
                                      </p:to>
                                    </p:set>
                                    <p:animEffect transition="in" filter="fade">
                                      <p:cBhvr>
                                        <p:cTn id="262" dur="500"/>
                                        <p:tgtEl>
                                          <p:spTgt spid="56"/>
                                        </p:tgtEl>
                                      </p:cBhvr>
                                    </p:animEffect>
                                  </p:childTnLst>
                                </p:cTn>
                              </p:par>
                            </p:childTnLst>
                          </p:cTn>
                        </p:par>
                      </p:childTnLst>
                    </p:cTn>
                  </p:par>
                  <p:par>
                    <p:cTn id="263" fill="hold">
                      <p:stCondLst>
                        <p:cond delay="indefinite"/>
                      </p:stCondLst>
                      <p:childTnLst>
                        <p:par>
                          <p:cTn id="264" fill="hold">
                            <p:stCondLst>
                              <p:cond delay="0"/>
                            </p:stCondLst>
                            <p:childTnLst>
                              <p:par>
                                <p:cTn id="265" presetID="45" presetClass="entr" presetSubtype="0" fill="hold" grpId="0" nodeType="clickEffect">
                                  <p:stCondLst>
                                    <p:cond delay="0"/>
                                  </p:stCondLst>
                                  <p:childTnLst>
                                    <p:set>
                                      <p:cBhvr>
                                        <p:cTn id="266" dur="1" fill="hold">
                                          <p:stCondLst>
                                            <p:cond delay="0"/>
                                          </p:stCondLst>
                                        </p:cTn>
                                        <p:tgtEl>
                                          <p:spTgt spid="57"/>
                                        </p:tgtEl>
                                        <p:attrNameLst>
                                          <p:attrName>style.visibility</p:attrName>
                                        </p:attrNameLst>
                                      </p:cBhvr>
                                      <p:to>
                                        <p:strVal val="visible"/>
                                      </p:to>
                                    </p:set>
                                    <p:animEffect transition="in" filter="fade">
                                      <p:cBhvr>
                                        <p:cTn id="267" dur="2000"/>
                                        <p:tgtEl>
                                          <p:spTgt spid="57"/>
                                        </p:tgtEl>
                                      </p:cBhvr>
                                    </p:animEffect>
                                    <p:anim calcmode="lin" valueType="num">
                                      <p:cBhvr>
                                        <p:cTn id="268" dur="2000" fill="hold"/>
                                        <p:tgtEl>
                                          <p:spTgt spid="57"/>
                                        </p:tgtEl>
                                        <p:attrNameLst>
                                          <p:attrName>ppt_w</p:attrName>
                                        </p:attrNameLst>
                                      </p:cBhvr>
                                      <p:tavLst>
                                        <p:tav tm="0" fmla="#ppt_w*sin(2.5*pi*$)">
                                          <p:val>
                                            <p:fltVal val="0"/>
                                          </p:val>
                                        </p:tav>
                                        <p:tav tm="100000">
                                          <p:val>
                                            <p:fltVal val="1"/>
                                          </p:val>
                                        </p:tav>
                                      </p:tavLst>
                                    </p:anim>
                                    <p:anim calcmode="lin" valueType="num">
                                      <p:cBhvr>
                                        <p:cTn id="269" dur="20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nodeType="clickEffect">
                                  <p:stCondLst>
                                    <p:cond delay="0"/>
                                  </p:stCondLst>
                                  <p:childTnLst>
                                    <p:set>
                                      <p:cBhvr>
                                        <p:cTn id="273" dur="1" fill="hold">
                                          <p:stCondLst>
                                            <p:cond delay="0"/>
                                          </p:stCondLst>
                                        </p:cTn>
                                        <p:tgtEl>
                                          <p:spTgt spid="60"/>
                                        </p:tgtEl>
                                        <p:attrNameLst>
                                          <p:attrName>style.visibility</p:attrName>
                                        </p:attrNameLst>
                                      </p:cBhvr>
                                      <p:to>
                                        <p:strVal val="visible"/>
                                      </p:to>
                                    </p:set>
                                    <p:animEffect transition="in" filter="fade">
                                      <p:cBhvr>
                                        <p:cTn id="274" dur="500"/>
                                        <p:tgtEl>
                                          <p:spTgt spid="60"/>
                                        </p:tgtEl>
                                      </p:cBhvr>
                                    </p:animEffect>
                                  </p:childTnLst>
                                </p:cTn>
                              </p:par>
                            </p:childTnLst>
                          </p:cTn>
                        </p:par>
                      </p:childTnLst>
                    </p:cTn>
                  </p:par>
                  <p:par>
                    <p:cTn id="275" fill="hold">
                      <p:stCondLst>
                        <p:cond delay="indefinite"/>
                      </p:stCondLst>
                      <p:childTnLst>
                        <p:par>
                          <p:cTn id="276" fill="hold">
                            <p:stCondLst>
                              <p:cond delay="0"/>
                            </p:stCondLst>
                            <p:childTnLst>
                              <p:par>
                                <p:cTn id="277" presetID="42" presetClass="entr" presetSubtype="0" fill="hold" grpId="0" nodeType="clickEffect">
                                  <p:stCondLst>
                                    <p:cond delay="0"/>
                                  </p:stCondLst>
                                  <p:childTnLst>
                                    <p:set>
                                      <p:cBhvr>
                                        <p:cTn id="278" dur="1" fill="hold">
                                          <p:stCondLst>
                                            <p:cond delay="0"/>
                                          </p:stCondLst>
                                        </p:cTn>
                                        <p:tgtEl>
                                          <p:spTgt spid="62"/>
                                        </p:tgtEl>
                                        <p:attrNameLst>
                                          <p:attrName>style.visibility</p:attrName>
                                        </p:attrNameLst>
                                      </p:cBhvr>
                                      <p:to>
                                        <p:strVal val="visible"/>
                                      </p:to>
                                    </p:set>
                                    <p:animEffect transition="in" filter="fade">
                                      <p:cBhvr>
                                        <p:cTn id="279" dur="1000"/>
                                        <p:tgtEl>
                                          <p:spTgt spid="62"/>
                                        </p:tgtEl>
                                      </p:cBhvr>
                                    </p:animEffect>
                                    <p:anim calcmode="lin" valueType="num">
                                      <p:cBhvr>
                                        <p:cTn id="280" dur="1000" fill="hold"/>
                                        <p:tgtEl>
                                          <p:spTgt spid="62"/>
                                        </p:tgtEl>
                                        <p:attrNameLst>
                                          <p:attrName>ppt_x</p:attrName>
                                        </p:attrNameLst>
                                      </p:cBhvr>
                                      <p:tavLst>
                                        <p:tav tm="0">
                                          <p:val>
                                            <p:strVal val="#ppt_x"/>
                                          </p:val>
                                        </p:tav>
                                        <p:tav tm="100000">
                                          <p:val>
                                            <p:strVal val="#ppt_x"/>
                                          </p:val>
                                        </p:tav>
                                      </p:tavLst>
                                    </p:anim>
                                    <p:anim calcmode="lin" valueType="num">
                                      <p:cBhvr>
                                        <p:cTn id="281"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nodeType="clickEffect">
                                  <p:stCondLst>
                                    <p:cond delay="0"/>
                                  </p:stCondLst>
                                  <p:childTnLst>
                                    <p:set>
                                      <p:cBhvr>
                                        <p:cTn id="285" dur="1" fill="hold">
                                          <p:stCondLst>
                                            <p:cond delay="0"/>
                                          </p:stCondLst>
                                        </p:cTn>
                                        <p:tgtEl>
                                          <p:spTgt spid="61"/>
                                        </p:tgtEl>
                                        <p:attrNameLst>
                                          <p:attrName>style.visibility</p:attrName>
                                        </p:attrNameLst>
                                      </p:cBhvr>
                                      <p:to>
                                        <p:strVal val="visible"/>
                                      </p:to>
                                    </p:set>
                                    <p:animEffect transition="in" filter="fade">
                                      <p:cBhvr>
                                        <p:cTn id="286" dur="500"/>
                                        <p:tgtEl>
                                          <p:spTgt spid="61"/>
                                        </p:tgtEl>
                                      </p:cBhvr>
                                    </p:animEffect>
                                  </p:childTnLst>
                                </p:cTn>
                              </p:par>
                            </p:childTnLst>
                          </p:cTn>
                        </p:par>
                      </p:childTnLst>
                    </p:cTn>
                  </p:par>
                  <p:par>
                    <p:cTn id="287" fill="hold">
                      <p:stCondLst>
                        <p:cond delay="indefinite"/>
                      </p:stCondLst>
                      <p:childTnLst>
                        <p:par>
                          <p:cTn id="288" fill="hold">
                            <p:stCondLst>
                              <p:cond delay="0"/>
                            </p:stCondLst>
                            <p:childTnLst>
                              <p:par>
                                <p:cTn id="289" presetID="10" presetClass="entr" presetSubtype="0" fill="hold" nodeType="clickEffect">
                                  <p:stCondLst>
                                    <p:cond delay="0"/>
                                  </p:stCondLst>
                                  <p:childTnLst>
                                    <p:set>
                                      <p:cBhvr>
                                        <p:cTn id="290" dur="1" fill="hold">
                                          <p:stCondLst>
                                            <p:cond delay="0"/>
                                          </p:stCondLst>
                                        </p:cTn>
                                        <p:tgtEl>
                                          <p:spTgt spid="65"/>
                                        </p:tgtEl>
                                        <p:attrNameLst>
                                          <p:attrName>style.visibility</p:attrName>
                                        </p:attrNameLst>
                                      </p:cBhvr>
                                      <p:to>
                                        <p:strVal val="visible"/>
                                      </p:to>
                                    </p:set>
                                    <p:animEffect transition="in" filter="fade">
                                      <p:cBhvr>
                                        <p:cTn id="291" dur="500"/>
                                        <p:tgtEl>
                                          <p:spTgt spid="65"/>
                                        </p:tgtEl>
                                      </p:cBhvr>
                                    </p:animEffect>
                                  </p:childTnLst>
                                </p:cTn>
                              </p:par>
                            </p:childTnLst>
                          </p:cTn>
                        </p:par>
                      </p:childTnLst>
                    </p:cTn>
                  </p:par>
                  <p:par>
                    <p:cTn id="292" fill="hold">
                      <p:stCondLst>
                        <p:cond delay="indefinite"/>
                      </p:stCondLst>
                      <p:childTnLst>
                        <p:par>
                          <p:cTn id="293" fill="hold">
                            <p:stCondLst>
                              <p:cond delay="0"/>
                            </p:stCondLst>
                            <p:childTnLst>
                              <p:par>
                                <p:cTn id="294" presetID="10" presetClass="entr" presetSubtype="0" fill="hold" nodeType="clickEffect">
                                  <p:stCondLst>
                                    <p:cond delay="0"/>
                                  </p:stCondLst>
                                  <p:childTnLst>
                                    <p:set>
                                      <p:cBhvr>
                                        <p:cTn id="295" dur="1" fill="hold">
                                          <p:stCondLst>
                                            <p:cond delay="0"/>
                                          </p:stCondLst>
                                        </p:cTn>
                                        <p:tgtEl>
                                          <p:spTgt spid="66"/>
                                        </p:tgtEl>
                                        <p:attrNameLst>
                                          <p:attrName>style.visibility</p:attrName>
                                        </p:attrNameLst>
                                      </p:cBhvr>
                                      <p:to>
                                        <p:strVal val="visible"/>
                                      </p:to>
                                    </p:set>
                                    <p:animEffect transition="in" filter="fade">
                                      <p:cBhvr>
                                        <p:cTn id="296" dur="500"/>
                                        <p:tgtEl>
                                          <p:spTgt spid="66"/>
                                        </p:tgtEl>
                                      </p:cBhvr>
                                    </p:animEffect>
                                  </p:childTnLst>
                                </p:cTn>
                              </p:par>
                            </p:childTnLst>
                          </p:cTn>
                        </p:par>
                      </p:childTnLst>
                    </p:cTn>
                  </p:par>
                  <p:par>
                    <p:cTn id="297" fill="hold">
                      <p:stCondLst>
                        <p:cond delay="indefinite"/>
                      </p:stCondLst>
                      <p:childTnLst>
                        <p:par>
                          <p:cTn id="298" fill="hold">
                            <p:stCondLst>
                              <p:cond delay="0"/>
                            </p:stCondLst>
                            <p:childTnLst>
                              <p:par>
                                <p:cTn id="299" presetID="14" presetClass="entr" presetSubtype="10" fill="hold" grpId="0" nodeType="clickEffect">
                                  <p:stCondLst>
                                    <p:cond delay="0"/>
                                  </p:stCondLst>
                                  <p:childTnLst>
                                    <p:set>
                                      <p:cBhvr>
                                        <p:cTn id="300" dur="1" fill="hold">
                                          <p:stCondLst>
                                            <p:cond delay="0"/>
                                          </p:stCondLst>
                                        </p:cTn>
                                        <p:tgtEl>
                                          <p:spTgt spid="58"/>
                                        </p:tgtEl>
                                        <p:attrNameLst>
                                          <p:attrName>style.visibility</p:attrName>
                                        </p:attrNameLst>
                                      </p:cBhvr>
                                      <p:to>
                                        <p:strVal val="visible"/>
                                      </p:to>
                                    </p:set>
                                    <p:animEffect transition="in" filter="randombar(horizontal)">
                                      <p:cBhvr>
                                        <p:cTn id="30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animBg="1"/>
      <p:bldP spid="11" grpId="0" animBg="1"/>
      <p:bldP spid="13" grpId="0"/>
      <p:bldP spid="15" grpId="0" animBg="1"/>
      <p:bldP spid="16" grpId="0" animBg="1"/>
      <p:bldP spid="17" grpId="0"/>
      <p:bldP spid="22" grpId="0" animBg="1"/>
      <p:bldP spid="23" grpId="0" animBg="1"/>
      <p:bldP spid="24" grpId="0" animBg="1"/>
      <p:bldP spid="32" grpId="0"/>
      <p:bldP spid="36" grpId="0" animBg="1"/>
      <p:bldP spid="38" grpId="0" animBg="1"/>
      <p:bldP spid="40" grpId="0"/>
      <p:bldP spid="41" grpId="0" animBg="1"/>
      <p:bldP spid="43" grpId="0" animBg="1"/>
      <p:bldP spid="44" grpId="0" animBg="1"/>
      <p:bldP spid="46" grpId="0" animBg="1"/>
      <p:bldP spid="48" grpId="0" animBg="1"/>
      <p:bldP spid="49" grpId="0"/>
      <p:bldP spid="50" grpId="0" animBg="1"/>
      <p:bldP spid="54" grpId="0"/>
      <p:bldP spid="57" grpId="0" animBg="1"/>
      <p:bldP spid="62" grpId="0"/>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7099"/>
    </mc:Choice>
    <mc:Fallback xmlns="">
      <p:transition spd="slow" advTm="709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80022-75C6-4BAF-9C4A-364D536AB476}"/>
              </a:ext>
            </a:extLst>
          </p:cNvPr>
          <p:cNvSpPr>
            <a:spLocks noGrp="1"/>
          </p:cNvSpPr>
          <p:nvPr>
            <p:ph sz="quarter" idx="13"/>
          </p:nvPr>
        </p:nvSpPr>
        <p:spPr>
          <a:xfrm>
            <a:off x="913774" y="1594106"/>
            <a:ext cx="6523890" cy="3424107"/>
          </a:xfrm>
        </p:spPr>
        <p:txBody>
          <a:bodyPr/>
          <a:lstStyle/>
          <a:p>
            <a:r>
              <a:rPr lang="en-US" cap="none"/>
              <a:t>Introduction to ArcGIS Pro and Technical Specifications.</a:t>
            </a:r>
          </a:p>
          <a:p>
            <a:r>
              <a:rPr lang="en-US" cap="none"/>
              <a:t>Install and configure a desktop version.</a:t>
            </a:r>
          </a:p>
          <a:p>
            <a:r>
              <a:rPr lang="en-US" cap="none"/>
              <a:t>Use ArcGIS Pro as a GSKY client.</a:t>
            </a:r>
            <a:endParaRPr lang="en-AU" cap="none"/>
          </a:p>
          <a:p>
            <a:r>
              <a:rPr lang="en-US" cap="none"/>
              <a:t>Advanced usage of ArcGIS Pro.</a:t>
            </a:r>
          </a:p>
        </p:txBody>
      </p:sp>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6" name="TextBox 5">
            <a:extLst>
              <a:ext uri="{FF2B5EF4-FFF2-40B4-BE49-F238E27FC236}">
                <a16:creationId xmlns:a16="http://schemas.microsoft.com/office/drawing/2014/main" id="{C8F7E389-F105-457B-8C8C-D672B07C51F6}"/>
              </a:ext>
            </a:extLst>
          </p:cNvPr>
          <p:cNvSpPr txBox="1"/>
          <p:nvPr/>
        </p:nvSpPr>
        <p:spPr>
          <a:xfrm>
            <a:off x="849086" y="1240971"/>
            <a:ext cx="10428514" cy="261610"/>
          </a:xfrm>
          <a:prstGeom prst="rect">
            <a:avLst/>
          </a:prstGeom>
          <a:noFill/>
          <a:ln w="3175">
            <a:noFill/>
          </a:ln>
        </p:spPr>
        <p:txBody>
          <a:bodyPr wrap="square" rtlCol="0">
            <a:spAutoFit/>
          </a:bodyPr>
          <a:lstStyle/>
          <a:p>
            <a:pPr algn="just"/>
            <a:r>
              <a:rPr lang="en-US" sz="1100"/>
              <a:t>In this tutorial we address the following:</a:t>
            </a:r>
            <a:endParaRPr lang="en-AU" sz="1100"/>
          </a:p>
        </p:txBody>
      </p:sp>
      <p:sp>
        <p:nvSpPr>
          <p:cNvPr id="7" name="TextBox 6">
            <a:extLst>
              <a:ext uri="{FF2B5EF4-FFF2-40B4-BE49-F238E27FC236}">
                <a16:creationId xmlns:a16="http://schemas.microsoft.com/office/drawing/2014/main" id="{D2904ABF-9E0E-4DFE-80CD-3A1EA2E6D4C9}"/>
              </a:ext>
            </a:extLst>
          </p:cNvPr>
          <p:cNvSpPr txBox="1"/>
          <p:nvPr/>
        </p:nvSpPr>
        <p:spPr>
          <a:xfrm>
            <a:off x="913774" y="4418049"/>
            <a:ext cx="5076825" cy="430887"/>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5400000" scaled="1"/>
            <a:tileRect/>
          </a:grad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100"/>
              <a:t>Slides 3 - 9 describe the use of ArcGIS Pro as GSKY client.</a:t>
            </a:r>
          </a:p>
          <a:p>
            <a:pPr marL="171450" indent="-171450" algn="just">
              <a:buFont typeface="Arial" panose="020B0604020202020204" pitchFamily="34" charset="0"/>
              <a:buChar char="•"/>
            </a:pPr>
            <a:r>
              <a:rPr lang="en-US" sz="1100"/>
              <a:t>Slides 10 - 18 describe the advanced usage of ArcGIS Pro.</a:t>
            </a:r>
          </a:p>
        </p:txBody>
      </p:sp>
      <p:sp>
        <p:nvSpPr>
          <p:cNvPr id="2" name="TextBox 1">
            <a:extLst>
              <a:ext uri="{FF2B5EF4-FFF2-40B4-BE49-F238E27FC236}">
                <a16:creationId xmlns:a16="http://schemas.microsoft.com/office/drawing/2014/main" id="{E45FBB53-EED0-4E59-9924-1F7C70C70188}"/>
              </a:ext>
            </a:extLst>
          </p:cNvPr>
          <p:cNvSpPr txBox="1"/>
          <p:nvPr/>
        </p:nvSpPr>
        <p:spPr>
          <a:xfrm>
            <a:off x="913774" y="5080883"/>
            <a:ext cx="5076825" cy="430887"/>
          </a:xfrm>
          <a:prstGeom prst="rect">
            <a:avLst/>
          </a:prstGeom>
          <a:noFill/>
          <a:ln w="3175">
            <a:solidFill>
              <a:schemeClr val="tx1"/>
            </a:solidFill>
          </a:ln>
        </p:spPr>
        <p:txBody>
          <a:bodyPr wrap="square" rtlCol="0">
            <a:spAutoFit/>
          </a:bodyPr>
          <a:lstStyle/>
          <a:p>
            <a:pPr algn="just"/>
            <a:r>
              <a:rPr lang="en-US" sz="1100"/>
              <a:t>Animated slides that follow will describe the usage stop-by-step. </a:t>
            </a:r>
            <a:r>
              <a:rPr lang="en-US" sz="1100" b="1">
                <a:solidFill>
                  <a:srgbClr val="FF0000"/>
                </a:solidFill>
              </a:rPr>
              <a:t>It is important to run as a slideshow to see the full picture.</a:t>
            </a:r>
            <a:endParaRPr lang="en-AU" sz="1100" b="1">
              <a:solidFill>
                <a:srgbClr val="FF0000"/>
              </a:solidFill>
            </a:endParaRPr>
          </a:p>
        </p:txBody>
      </p:sp>
      <p:sp>
        <p:nvSpPr>
          <p:cNvPr id="8" name="Rectangle 7">
            <a:extLst>
              <a:ext uri="{FF2B5EF4-FFF2-40B4-BE49-F238E27FC236}">
                <a16:creationId xmlns:a16="http://schemas.microsoft.com/office/drawing/2014/main" id="{06D49A61-C214-4A9E-9505-EBB53C65C10E}"/>
              </a:ext>
            </a:extLst>
          </p:cNvPr>
          <p:cNvSpPr/>
          <p:nvPr/>
        </p:nvSpPr>
        <p:spPr>
          <a:xfrm>
            <a:off x="6014452" y="5045081"/>
            <a:ext cx="3987379"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Slide show will start in 5 sec.</a:t>
            </a:r>
          </a:p>
        </p:txBody>
      </p:sp>
      <p:sp>
        <p:nvSpPr>
          <p:cNvPr id="10" name="TextBox 9">
            <a:extLst>
              <a:ext uri="{FF2B5EF4-FFF2-40B4-BE49-F238E27FC236}">
                <a16:creationId xmlns:a16="http://schemas.microsoft.com/office/drawing/2014/main" id="{8A00FB5C-1F68-42F3-8F55-B6067B0E6BD5}"/>
              </a:ext>
            </a:extLst>
          </p:cNvPr>
          <p:cNvSpPr txBox="1"/>
          <p:nvPr/>
        </p:nvSpPr>
        <p:spPr>
          <a:xfrm>
            <a:off x="6305385" y="2234317"/>
            <a:ext cx="5144494" cy="1277273"/>
          </a:xfrm>
          <a:prstGeom prst="rect">
            <a:avLst/>
          </a:prstGeom>
          <a:noFill/>
          <a:ln w="3175">
            <a:solidFill>
              <a:schemeClr val="tx1"/>
            </a:solidFill>
          </a:ln>
        </p:spPr>
        <p:txBody>
          <a:bodyPr wrap="square" rtlCol="0">
            <a:spAutoFit/>
          </a:bodyPr>
          <a:lstStyle/>
          <a:p>
            <a:pPr algn="just"/>
            <a:r>
              <a:rPr lang="en-US" sz="1100" b="1"/>
              <a:t>NOTE: </a:t>
            </a:r>
          </a:p>
          <a:p>
            <a:pPr algn="just"/>
            <a:endParaRPr lang="en-US" sz="1100"/>
          </a:p>
          <a:p>
            <a:pPr algn="just"/>
            <a:r>
              <a:rPr lang="en-US" sz="1100"/>
              <a:t>This slide show is a quick way to learn the basic usage of ArcGIS Pro in relation to using it as a GSKY client. The intention is to reduce the learning time from several hours to a few minutes, but it will not make you an expert in the use of ArcGIS Pro or GSKY through ArcGIS Pro. For those who wish to learn deeper, see the Word/PDF documents that give both pictorial and textual description of all that in this slide show and more.</a:t>
            </a:r>
            <a:endParaRPr lang="en-AU" sz="1100"/>
          </a:p>
        </p:txBody>
      </p:sp>
    </p:spTree>
    <p:custDataLst>
      <p:tags r:id="rId1"/>
    </p:custDataLst>
    <p:extLst>
      <p:ext uri="{BB962C8B-B14F-4D97-AF65-F5344CB8AC3E}">
        <p14:creationId xmlns:p14="http://schemas.microsoft.com/office/powerpoint/2010/main" val="1811232971"/>
      </p:ext>
    </p:extLst>
  </p:cSld>
  <p:clrMapOvr>
    <a:masterClrMapping/>
  </p:clrMapOvr>
  <mc:AlternateContent xmlns:mc="http://schemas.openxmlformats.org/markup-compatibility/2006" xmlns:p14="http://schemas.microsoft.com/office/powerpoint/2010/main">
    <mc:Choice Requires="p14">
      <p:transition spd="slow" p14:dur="2000" advTm="26867"/>
    </mc:Choice>
    <mc:Fallback xmlns="">
      <p:transition spd="slow" advTm="268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 to ArcGIS Pro</a:t>
            </a:r>
          </a:p>
        </p:txBody>
      </p:sp>
      <p:sp>
        <p:nvSpPr>
          <p:cNvPr id="14" name="TextBox 13">
            <a:extLst>
              <a:ext uri="{FF2B5EF4-FFF2-40B4-BE49-F238E27FC236}">
                <a16:creationId xmlns:a16="http://schemas.microsoft.com/office/drawing/2014/main" id="{49D7F6E4-DAC0-4368-98A0-884084FF5F27}"/>
              </a:ext>
            </a:extLst>
          </p:cNvPr>
          <p:cNvSpPr txBox="1"/>
          <p:nvPr/>
        </p:nvSpPr>
        <p:spPr>
          <a:xfrm>
            <a:off x="1355270" y="1404257"/>
            <a:ext cx="5780315" cy="1277273"/>
          </a:xfrm>
          <a:prstGeom prst="rect">
            <a:avLst/>
          </a:prstGeom>
          <a:noFill/>
          <a:ln w="3175">
            <a:noFill/>
          </a:ln>
        </p:spPr>
        <p:txBody>
          <a:bodyPr wrap="square" rtlCol="0">
            <a:spAutoFit/>
          </a:bodyPr>
          <a:lstStyle/>
          <a:p>
            <a:pPr algn="just"/>
            <a:r>
              <a:rPr lang="en-US" sz="1100" b="1">
                <a:solidFill>
                  <a:srgbClr val="00B0F0"/>
                </a:solidFill>
                <a:latin typeface="Calibri" panose="020F0502020204030204" pitchFamily="34" charset="0"/>
                <a:cs typeface="Calibri" panose="020F0502020204030204" pitchFamily="34" charset="0"/>
              </a:rPr>
              <a:t>ArcGIS Pro 2.3.0</a:t>
            </a:r>
            <a:r>
              <a:rPr lang="en-US" sz="1100">
                <a:latin typeface="Calibri" panose="020F0502020204030204" pitchFamily="34" charset="0"/>
                <a:cs typeface="Calibri" panose="020F0502020204030204" pitchFamily="34" charset="0"/>
              </a:rPr>
              <a:t> is the latest professional desktop GIS software from Esri. With ArcGIS Pro, you can view, explore, analyze, edit, and share your maps and data. An ArcGIS Pro project can contain many maps and layouts as well as tables, charts, and other items. 3D capabilities are native to ArcGIS Pro; any 2D map can be converted to a 3D scene. The sections below introduce basic elements of the user interface and important terms. You will build on this knowledge as you use the application, read the help, and complete </a:t>
            </a:r>
            <a:r>
              <a:rPr lang="en-US" sz="1100">
                <a:latin typeface="Calibri" panose="020F0502020204030204" pitchFamily="34" charset="0"/>
                <a:cs typeface="Calibri" panose="020F0502020204030204" pitchFamily="34" charset="0"/>
                <a:hlinkClick r:id="rId3"/>
              </a:rPr>
              <a:t>tutorials</a:t>
            </a:r>
            <a:r>
              <a:rPr lang="en-US" sz="1100">
                <a:latin typeface="Calibri" panose="020F0502020204030204" pitchFamily="34" charset="0"/>
                <a:cs typeface="Calibri" panose="020F0502020204030204" pitchFamily="34" charset="0"/>
              </a:rPr>
              <a:t>. [</a:t>
            </a:r>
            <a:r>
              <a:rPr lang="en-US" sz="1100" baseline="30000">
                <a:latin typeface="Calibri" panose="020F0502020204030204" pitchFamily="34" charset="0"/>
                <a:cs typeface="Calibri" panose="020F0502020204030204" pitchFamily="34" charset="0"/>
                <a:hlinkClick r:id="rId4"/>
              </a:rPr>
              <a:t>Ref</a:t>
            </a:r>
            <a:r>
              <a:rPr lang="en-US" sz="1100">
                <a:latin typeface="Calibri" panose="020F0502020204030204" pitchFamily="34" charset="0"/>
                <a:cs typeface="Calibri" panose="020F0502020204030204" pitchFamily="34" charset="0"/>
              </a:rPr>
              <a:t>]</a:t>
            </a:r>
          </a:p>
          <a:p>
            <a:pPr marL="228600" indent="-228600" algn="just">
              <a:buFont typeface="+mj-lt"/>
              <a:buAutoNum type="arabicPeriod"/>
            </a:pPr>
            <a:endParaRPr lang="en-AU" sz="11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B54DEA73-0766-4778-868F-CE5D7AC124B9}"/>
              </a:ext>
            </a:extLst>
          </p:cNvPr>
          <p:cNvSpPr txBox="1"/>
          <p:nvPr/>
        </p:nvSpPr>
        <p:spPr>
          <a:xfrm>
            <a:off x="1371603" y="2617939"/>
            <a:ext cx="5666014"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In this tutorial we plan to explore the installation of </a:t>
            </a:r>
            <a:r>
              <a:rPr lang="en-US" sz="1100" b="1">
                <a:latin typeface="Calibri" panose="020F0502020204030204" pitchFamily="34" charset="0"/>
                <a:cs typeface="Calibri" panose="020F0502020204030204" pitchFamily="34" charset="0"/>
              </a:rPr>
              <a:t>ArcGIS Pro 2.3.x</a:t>
            </a:r>
            <a:r>
              <a:rPr lang="en-US" sz="1100">
                <a:latin typeface="Calibri" panose="020F0502020204030204" pitchFamily="34" charset="0"/>
                <a:cs typeface="Calibri" panose="020F0502020204030204" pitchFamily="34" charset="0"/>
              </a:rPr>
              <a:t>, its basic usage and its use as a GSKY client. ArcGIS Pro is a Windows-only software. There is an ArcGIS Online version that is platform-independent.</a:t>
            </a:r>
          </a:p>
          <a:p>
            <a:pPr algn="just"/>
            <a:endParaRPr lang="en-US" sz="11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5FF933C3-3E33-4079-9FD3-B787386DDC61}"/>
              </a:ext>
            </a:extLst>
          </p:cNvPr>
          <p:cNvSpPr txBox="1"/>
          <p:nvPr/>
        </p:nvSpPr>
        <p:spPr>
          <a:xfrm>
            <a:off x="7135585" y="1061357"/>
            <a:ext cx="4645479" cy="4524315"/>
          </a:xfrm>
          <a:prstGeom prst="rect">
            <a:avLst/>
          </a:prstGeom>
          <a:noFill/>
          <a:ln w="3175">
            <a:noFill/>
          </a:ln>
        </p:spPr>
        <p:txBody>
          <a:bodyPr wrap="square" rtlCol="0">
            <a:spAutoFit/>
          </a:bodyPr>
          <a:lstStyle/>
          <a:p>
            <a:pPr algn="just"/>
            <a:r>
              <a:rPr lang="en-US" sz="900" b="1">
                <a:solidFill>
                  <a:srgbClr val="00B0F0"/>
                </a:solidFill>
                <a:latin typeface="Calibri" panose="020F0502020204030204" pitchFamily="34" charset="0"/>
                <a:cs typeface="Calibri" panose="020F0502020204030204" pitchFamily="34" charset="0"/>
              </a:rPr>
              <a:t>ArcGIS Pro terminology</a:t>
            </a: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Project</a:t>
            </a:r>
            <a:r>
              <a:rPr lang="en-US" sz="900" b="1">
                <a:latin typeface="Calibri" panose="020F0502020204030204" pitchFamily="34" charset="0"/>
                <a:cs typeface="Calibri" panose="020F0502020204030204" pitchFamily="34" charset="0"/>
              </a:rPr>
              <a:t> </a:t>
            </a:r>
            <a:r>
              <a:rPr lang="en-US" sz="900">
                <a:latin typeface="Calibri" panose="020F0502020204030204" pitchFamily="34" charset="0"/>
                <a:cs typeface="Calibri" panose="020F0502020204030204" pitchFamily="34" charset="0"/>
              </a:rPr>
              <a:t>—A collection of related GIS resources such as maps, scenes, layouts, datasets, tools, connections, and tasks. Most project items are stored in the project file (.aprx). Every project has an associated geodatabase (.gdb) and toolbox (.tbx). These are stored externally to the project file but typically in the same system folder.</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View</a:t>
            </a:r>
            <a:r>
              <a:rPr lang="en-US" sz="900">
                <a:latin typeface="Calibri" panose="020F0502020204030204" pitchFamily="34" charset="0"/>
                <a:cs typeface="Calibri" panose="020F0502020204030204" pitchFamily="34" charset="0"/>
              </a:rPr>
              <a:t>—A window containing a presentation of data such as a map, layout, or table. The active view is the primary work area of the application.</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Map</a:t>
            </a:r>
            <a:r>
              <a:rPr lang="en-US" sz="900">
                <a:latin typeface="Calibri" panose="020F0502020204030204" pitchFamily="34" charset="0"/>
                <a:cs typeface="Calibri" panose="020F0502020204030204" pitchFamily="34" charset="0"/>
              </a:rPr>
              <a:t> —A project item used to display and work with geographic data in two dimensions.</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Scene</a:t>
            </a:r>
            <a:r>
              <a:rPr lang="en-US" sz="900">
                <a:latin typeface="Calibri" panose="020F0502020204030204" pitchFamily="34" charset="0"/>
                <a:cs typeface="Calibri" panose="020F0502020204030204" pitchFamily="34" charset="0"/>
              </a:rPr>
              <a:t> —A project item used to display and work with geographic data in 3D. Scenes can be viewed in global mode (for large geographic areas) or local mode (for small geographic areas).</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Basemap</a:t>
            </a:r>
            <a:r>
              <a:rPr lang="en-US" sz="900">
                <a:latin typeface="Calibri" panose="020F0502020204030204" pitchFamily="34" charset="0"/>
                <a:cs typeface="Calibri" panose="020F0502020204030204" pitchFamily="34" charset="0"/>
              </a:rPr>
              <a:t> —A layer of background reference information, such as topography or imagery, on which other thematic layers are displayed.</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Layer</a:t>
            </a:r>
            <a:r>
              <a:rPr lang="en-US" sz="900">
                <a:latin typeface="Calibri" panose="020F0502020204030204" pitchFamily="34" charset="0"/>
                <a:cs typeface="Calibri" panose="020F0502020204030204" pitchFamily="34" charset="0"/>
              </a:rPr>
              <a:t> —A representation in a map or scene of a collection of geographic features that are usually of the same thematic type, such as cities, parks, or roads. Some layers represent measured or remotely-sensed properties of surfaces, such as elevation, temperature, or land cover.</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Geoprocessing</a:t>
            </a:r>
            <a:r>
              <a:rPr lang="en-US" sz="900">
                <a:latin typeface="Calibri" panose="020F0502020204030204" pitchFamily="34" charset="0"/>
                <a:cs typeface="Calibri" panose="020F0502020204030204" pitchFamily="34" charset="0"/>
              </a:rPr>
              <a:t> —A framework and set of tools for analyzing, manipulating, and managing geographic data.</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Task</a:t>
            </a:r>
            <a:r>
              <a:rPr lang="en-US" sz="900">
                <a:latin typeface="Calibri" panose="020F0502020204030204" pitchFamily="34" charset="0"/>
                <a:cs typeface="Calibri" panose="020F0502020204030204" pitchFamily="34" charset="0"/>
              </a:rPr>
              <a:t> —A set of steps that guide you through an ArcGIS Pro workflow.</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Layout</a:t>
            </a:r>
            <a:r>
              <a:rPr lang="en-US" sz="900">
                <a:latin typeface="Calibri" panose="020F0502020204030204" pitchFamily="34" charset="0"/>
                <a:cs typeface="Calibri" panose="020F0502020204030204" pitchFamily="34" charset="0"/>
              </a:rPr>
              <a:t> —A collection of map elements organized on a virtual page designed for printing.</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Portal</a:t>
            </a:r>
            <a:r>
              <a:rPr lang="en-US" sz="900">
                <a:latin typeface="Calibri" panose="020F0502020204030204" pitchFamily="34" charset="0"/>
                <a:cs typeface="Calibri" panose="020F0502020204030204" pitchFamily="34" charset="0"/>
              </a:rPr>
              <a:t>—A connection to ArcGIS Online or ArcGIS Enterprise. In ArcGIS Pro, you sign in to a portal to share your work and access content shared by others.</a:t>
            </a:r>
            <a:endParaRPr lang="en-AU" sz="9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D0042899-A431-4F29-971B-BB0DEE46618E}"/>
              </a:ext>
            </a:extLst>
          </p:cNvPr>
          <p:cNvSpPr txBox="1"/>
          <p:nvPr/>
        </p:nvSpPr>
        <p:spPr>
          <a:xfrm>
            <a:off x="1371603" y="3616779"/>
            <a:ext cx="5666014" cy="430887"/>
          </a:xfrm>
          <a:prstGeom prst="rect">
            <a:avLst/>
          </a:prstGeom>
          <a:noFill/>
          <a:ln w="3175">
            <a:noFill/>
          </a:ln>
        </p:spPr>
        <p:txBody>
          <a:bodyPr wrap="square" rtlCol="0">
            <a:spAutoFit/>
          </a:bodyPr>
          <a:lstStyle/>
          <a:p>
            <a:pPr algn="just"/>
            <a:r>
              <a:rPr lang="en-US" sz="1100" b="1">
                <a:solidFill>
                  <a:srgbClr val="0070C0"/>
                </a:solidFill>
                <a:latin typeface="Calibri" panose="020F0502020204030204" pitchFamily="34" charset="0"/>
                <a:cs typeface="Calibri" panose="020F0502020204030204" pitchFamily="34" charset="0"/>
              </a:rPr>
              <a:t>Installation</a:t>
            </a:r>
          </a:p>
          <a:p>
            <a:pPr algn="just"/>
            <a:r>
              <a:rPr lang="en-US" sz="1100">
                <a:latin typeface="Calibri" panose="020F0502020204030204" pitchFamily="34" charset="0"/>
                <a:cs typeface="Calibri" panose="020F0502020204030204" pitchFamily="34" charset="0"/>
              </a:rPr>
              <a:t>Browse to the </a:t>
            </a:r>
            <a:r>
              <a:rPr lang="en-US" sz="1100">
                <a:latin typeface="Calibri" panose="020F0502020204030204" pitchFamily="34" charset="0"/>
                <a:cs typeface="Calibri" panose="020F0502020204030204" pitchFamily="34" charset="0"/>
                <a:hlinkClick r:id="rId5"/>
              </a:rPr>
              <a:t>ArcGIS Wattle Course</a:t>
            </a:r>
            <a:r>
              <a:rPr lang="en-US" sz="1100">
                <a:latin typeface="Calibri" panose="020F0502020204030204" pitchFamily="34" charset="0"/>
                <a:cs typeface="Calibri" panose="020F0502020204030204" pitchFamily="34" charset="0"/>
              </a:rPr>
              <a:t>, and log in with your ANU UniID.</a:t>
            </a:r>
            <a:endParaRPr lang="en-AU" sz="1100">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A2C0B310-DD94-4E19-AA35-042BC6CAE30C}"/>
              </a:ext>
            </a:extLst>
          </p:cNvPr>
          <p:cNvPicPr>
            <a:picLocks noChangeAspect="1"/>
          </p:cNvPicPr>
          <p:nvPr/>
        </p:nvPicPr>
        <p:blipFill>
          <a:blip r:embed="rId6"/>
          <a:stretch>
            <a:fillRect/>
          </a:stretch>
        </p:blipFill>
        <p:spPr>
          <a:xfrm>
            <a:off x="1371603" y="4132539"/>
            <a:ext cx="1590476" cy="780952"/>
          </a:xfrm>
          <a:prstGeom prst="rect">
            <a:avLst/>
          </a:prstGeom>
          <a:ln w="3175">
            <a:solidFill>
              <a:schemeClr val="tx1"/>
            </a:solidFill>
          </a:ln>
        </p:spPr>
      </p:pic>
      <p:pic>
        <p:nvPicPr>
          <p:cNvPr id="23" name="Picture 22">
            <a:extLst>
              <a:ext uri="{FF2B5EF4-FFF2-40B4-BE49-F238E27FC236}">
                <a16:creationId xmlns:a16="http://schemas.microsoft.com/office/drawing/2014/main" id="{6185B3DB-4D02-4A66-A6D9-0FC9B1226074}"/>
              </a:ext>
            </a:extLst>
          </p:cNvPr>
          <p:cNvPicPr>
            <a:picLocks noChangeAspect="1"/>
          </p:cNvPicPr>
          <p:nvPr/>
        </p:nvPicPr>
        <p:blipFill>
          <a:blip r:embed="rId7"/>
          <a:stretch>
            <a:fillRect/>
          </a:stretch>
        </p:blipFill>
        <p:spPr>
          <a:xfrm>
            <a:off x="3211826" y="4124375"/>
            <a:ext cx="2000000" cy="495238"/>
          </a:xfrm>
          <a:prstGeom prst="rect">
            <a:avLst/>
          </a:prstGeom>
        </p:spPr>
      </p:pic>
      <p:pic>
        <p:nvPicPr>
          <p:cNvPr id="24" name="Picture 23">
            <a:extLst>
              <a:ext uri="{FF2B5EF4-FFF2-40B4-BE49-F238E27FC236}">
                <a16:creationId xmlns:a16="http://schemas.microsoft.com/office/drawing/2014/main" id="{1D77299E-227D-4882-95AA-7E0357B5CA2C}"/>
              </a:ext>
            </a:extLst>
          </p:cNvPr>
          <p:cNvPicPr>
            <a:picLocks noChangeAspect="1"/>
          </p:cNvPicPr>
          <p:nvPr/>
        </p:nvPicPr>
        <p:blipFill>
          <a:blip r:embed="rId8"/>
          <a:stretch>
            <a:fillRect/>
          </a:stretch>
        </p:blipFill>
        <p:spPr>
          <a:xfrm>
            <a:off x="3206999" y="4717585"/>
            <a:ext cx="2612249" cy="1068062"/>
          </a:xfrm>
          <a:prstGeom prst="rect">
            <a:avLst/>
          </a:prstGeom>
          <a:ln w="3175">
            <a:solidFill>
              <a:schemeClr val="tx1"/>
            </a:solidFill>
          </a:ln>
        </p:spPr>
      </p:pic>
      <p:sp>
        <p:nvSpPr>
          <p:cNvPr id="25" name="Rectangle 24">
            <a:extLst>
              <a:ext uri="{FF2B5EF4-FFF2-40B4-BE49-F238E27FC236}">
                <a16:creationId xmlns:a16="http://schemas.microsoft.com/office/drawing/2014/main" id="{E61B5D35-375E-4A3B-8746-CED95109D0AE}"/>
              </a:ext>
            </a:extLst>
          </p:cNvPr>
          <p:cNvSpPr/>
          <p:nvPr/>
        </p:nvSpPr>
        <p:spPr>
          <a:xfrm>
            <a:off x="3690257" y="4933450"/>
            <a:ext cx="2057400" cy="190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D762D768-DEF9-482C-A4F8-9FBC2FA8989C}"/>
              </a:ext>
            </a:extLst>
          </p:cNvPr>
          <p:cNvSpPr/>
          <p:nvPr/>
        </p:nvSpPr>
        <p:spPr>
          <a:xfrm>
            <a:off x="3690257" y="5165211"/>
            <a:ext cx="2057400" cy="172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Rounded Corners 46">
            <a:extLst>
              <a:ext uri="{FF2B5EF4-FFF2-40B4-BE49-F238E27FC236}">
                <a16:creationId xmlns:a16="http://schemas.microsoft.com/office/drawing/2014/main" id="{D1FE10C5-07E5-408D-8440-4A8049C234D1}"/>
              </a:ext>
            </a:extLst>
          </p:cNvPr>
          <p:cNvSpPr/>
          <p:nvPr/>
        </p:nvSpPr>
        <p:spPr>
          <a:xfrm>
            <a:off x="103976" y="5715000"/>
            <a:ext cx="2352193"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Installation</a:t>
            </a:r>
            <a:endParaRPr lang="en-AU"/>
          </a:p>
        </p:txBody>
      </p:sp>
    </p:spTree>
    <p:custDataLst>
      <p:tags r:id="rId1"/>
    </p:custDataLst>
    <p:extLst>
      <p:ext uri="{BB962C8B-B14F-4D97-AF65-F5344CB8AC3E}">
        <p14:creationId xmlns:p14="http://schemas.microsoft.com/office/powerpoint/2010/main" val="3425520278"/>
      </p:ext>
    </p:extLst>
  </p:cSld>
  <p:clrMapOvr>
    <a:masterClrMapping/>
  </p:clrMapOvr>
  <mc:AlternateContent xmlns:mc="http://schemas.openxmlformats.org/markup-compatibility/2006" xmlns:p14="http://schemas.microsoft.com/office/powerpoint/2010/main">
    <mc:Choice Requires="p14">
      <p:transition spd="slow" p14:dur="2000" advTm="49406"/>
    </mc:Choice>
    <mc:Fallback xmlns="">
      <p:transition spd="slow" advTm="494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000"/>
                                        <p:tgtEl>
                                          <p:spTgt spid="25"/>
                                        </p:tgtEl>
                                      </p:cBhvr>
                                    </p:animEffect>
                                    <p:anim calcmode="lin" valueType="num">
                                      <p:cBhvr>
                                        <p:cTn id="38" dur="2000" fill="hold"/>
                                        <p:tgtEl>
                                          <p:spTgt spid="25"/>
                                        </p:tgtEl>
                                        <p:attrNameLst>
                                          <p:attrName>ppt_w</p:attrName>
                                        </p:attrNameLst>
                                      </p:cBhvr>
                                      <p:tavLst>
                                        <p:tav tm="0" fmla="#ppt_w*sin(2.5*pi*$)">
                                          <p:val>
                                            <p:fltVal val="0"/>
                                          </p:val>
                                        </p:tav>
                                        <p:tav tm="100000">
                                          <p:val>
                                            <p:fltVal val="1"/>
                                          </p:val>
                                        </p:tav>
                                      </p:tavLst>
                                    </p:anim>
                                    <p:anim calcmode="lin" valueType="num">
                                      <p:cBhvr>
                                        <p:cTn id="3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2000"/>
                                        <p:tgtEl>
                                          <p:spTgt spid="46"/>
                                        </p:tgtEl>
                                      </p:cBhvr>
                                    </p:animEffect>
                                    <p:anim calcmode="lin" valueType="num">
                                      <p:cBhvr>
                                        <p:cTn id="45" dur="2000" fill="hold"/>
                                        <p:tgtEl>
                                          <p:spTgt spid="46"/>
                                        </p:tgtEl>
                                        <p:attrNameLst>
                                          <p:attrName>ppt_w</p:attrName>
                                        </p:attrNameLst>
                                      </p:cBhvr>
                                      <p:tavLst>
                                        <p:tav tm="0" fmla="#ppt_w*sin(2.5*pi*$)">
                                          <p:val>
                                            <p:fltVal val="0"/>
                                          </p:val>
                                        </p:tav>
                                        <p:tav tm="100000">
                                          <p:val>
                                            <p:fltVal val="1"/>
                                          </p:val>
                                        </p:tav>
                                      </p:tavLst>
                                    </p:anim>
                                    <p:anim calcmode="lin" valueType="num">
                                      <p:cBhvr>
                                        <p:cTn id="46"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randombar(horizontal)">
                                      <p:cBhvr>
                                        <p:cTn id="5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20" grpId="0"/>
      <p:bldP spid="25" grpId="0" animBg="1"/>
      <p:bldP spid="46"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Installation</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Activating the Licence</a:t>
            </a:r>
            <a:endParaRPr lang="en-AU"/>
          </a:p>
        </p:txBody>
      </p:sp>
      <p:sp>
        <p:nvSpPr>
          <p:cNvPr id="3" name="Rectangle 2">
            <a:extLst>
              <a:ext uri="{FF2B5EF4-FFF2-40B4-BE49-F238E27FC236}">
                <a16:creationId xmlns:a16="http://schemas.microsoft.com/office/drawing/2014/main" id="{1A8A9EFF-DA62-4C39-90EE-F275F8231500}"/>
              </a:ext>
            </a:extLst>
          </p:cNvPr>
          <p:cNvSpPr/>
          <p:nvPr/>
        </p:nvSpPr>
        <p:spPr>
          <a:xfrm>
            <a:off x="4164273" y="995736"/>
            <a:ext cx="6496050" cy="4647426"/>
          </a:xfrm>
          <a:prstGeom prst="rect">
            <a:avLst/>
          </a:prstGeom>
        </p:spPr>
        <p:txBody>
          <a:bodyPr wrap="square">
            <a:spAutoFit/>
          </a:bodyPr>
          <a:lstStyle/>
          <a:p>
            <a:pPr fontAlgn="base"/>
            <a:r>
              <a:rPr lang="en-US" sz="1600" b="1">
                <a:solidFill>
                  <a:srgbClr val="55707D"/>
                </a:solidFill>
                <a:latin typeface="Calibri" panose="020F0502020204030204" pitchFamily="34" charset="0"/>
                <a:cs typeface="Calibri" panose="020F0502020204030204" pitchFamily="34" charset="0"/>
              </a:rPr>
              <a:t>Installing ArcGIS Pro on your ANU Desktop [</a:t>
            </a:r>
            <a:r>
              <a:rPr lang="en-US" sz="1600" b="1" baseline="30000">
                <a:solidFill>
                  <a:srgbClr val="55707D"/>
                </a:solidFill>
                <a:latin typeface="Calibri" panose="020F0502020204030204" pitchFamily="34" charset="0"/>
                <a:cs typeface="Calibri" panose="020F0502020204030204" pitchFamily="34" charset="0"/>
                <a:hlinkClick r:id="rId3"/>
              </a:rPr>
              <a:t>Ref</a:t>
            </a:r>
            <a:r>
              <a:rPr lang="en-US" sz="1600" b="1">
                <a:solidFill>
                  <a:srgbClr val="55707D"/>
                </a:solidFill>
                <a:latin typeface="Calibri" panose="020F0502020204030204" pitchFamily="34" charset="0"/>
                <a:cs typeface="Calibri" panose="020F0502020204030204" pitchFamily="34" charset="0"/>
              </a:rPr>
              <a:t>]</a:t>
            </a:r>
          </a:p>
          <a:p>
            <a:pPr fontAlgn="base"/>
            <a:r>
              <a:rPr lang="en-US" sz="1000">
                <a:solidFill>
                  <a:srgbClr val="000000"/>
                </a:solidFill>
                <a:latin typeface="Calibri" panose="020F0502020204030204" pitchFamily="34" charset="0"/>
                <a:cs typeface="Calibri" panose="020F0502020204030204" pitchFamily="34" charset="0"/>
              </a:rPr>
              <a:t>This is the recommended way for installing ArcGIS Pro on to your computer.</a:t>
            </a:r>
          </a:p>
          <a:p>
            <a:pPr fontAlgn="base"/>
            <a:r>
              <a:rPr lang="en-US" sz="1000" b="1">
                <a:solidFill>
                  <a:srgbClr val="FF0000"/>
                </a:solidFill>
                <a:latin typeface="Calibri" panose="020F0502020204030204" pitchFamily="34" charset="0"/>
                <a:cs typeface="Calibri" panose="020F0502020204030204" pitchFamily="34" charset="0"/>
              </a:rPr>
              <a:t>Important Note: You will need Administrative Privileges to install the software on your computer.</a:t>
            </a:r>
            <a:endParaRPr lang="en-US" sz="1000">
              <a:solidFill>
                <a:srgbClr val="000000"/>
              </a:solidFill>
              <a:latin typeface="Calibri" panose="020F0502020204030204" pitchFamily="34" charset="0"/>
              <a:cs typeface="Calibri" panose="020F0502020204030204" pitchFamily="34" charset="0"/>
            </a:endParaRPr>
          </a:p>
          <a:p>
            <a:pPr fontAlgn="base"/>
            <a:r>
              <a:rPr lang="en-US" sz="1000" b="1">
                <a:solidFill>
                  <a:srgbClr val="000000"/>
                </a:solidFill>
                <a:latin typeface="Calibri" panose="020F0502020204030204" pitchFamily="34" charset="0"/>
                <a:cs typeface="Calibri" panose="020F0502020204030204" pitchFamily="34" charset="0"/>
              </a:rPr>
              <a:t>Note:</a:t>
            </a:r>
            <a:r>
              <a:rPr lang="en-US" sz="1000">
                <a:solidFill>
                  <a:srgbClr val="000000"/>
                </a:solidFill>
                <a:latin typeface="Calibri" panose="020F0502020204030204" pitchFamily="34" charset="0"/>
                <a:cs typeface="Calibri" panose="020F0502020204030204" pitchFamily="34" charset="0"/>
              </a:rPr>
              <a:t> Make sure that you have deactivated and uninstalled any other version of </a:t>
            </a:r>
            <a:r>
              <a:rPr lang="en-US" sz="1000" b="1">
                <a:solidFill>
                  <a:srgbClr val="000000"/>
                </a:solidFill>
                <a:latin typeface="Calibri" panose="020F0502020204030204" pitchFamily="34" charset="0"/>
                <a:cs typeface="Calibri" panose="020F0502020204030204" pitchFamily="34" charset="0"/>
              </a:rPr>
              <a:t>ArcGIS Pro</a:t>
            </a:r>
            <a:r>
              <a:rPr lang="en-US" sz="1000">
                <a:solidFill>
                  <a:srgbClr val="000000"/>
                </a:solidFill>
                <a:latin typeface="Calibri" panose="020F0502020204030204" pitchFamily="34" charset="0"/>
                <a:cs typeface="Calibri" panose="020F0502020204030204" pitchFamily="34" charset="0"/>
              </a:rPr>
              <a:t> installed on your computer.</a:t>
            </a:r>
          </a:p>
          <a:p>
            <a:pPr fontAlgn="base"/>
            <a:r>
              <a:rPr lang="en-US" sz="1000">
                <a:solidFill>
                  <a:srgbClr val="000000"/>
                </a:solidFill>
                <a:latin typeface="Calibri" panose="020F0502020204030204" pitchFamily="34" charset="0"/>
                <a:cs typeface="Calibri" panose="020F0502020204030204" pitchFamily="34" charset="0"/>
              </a:rPr>
              <a:t>1) Extract the installers by either running the exe's, or use a program like 7-Zip to manually extract them.</a:t>
            </a:r>
            <a:br>
              <a:rPr lang="en-US" sz="1000">
                <a:solidFill>
                  <a:srgbClr val="000000"/>
                </a:solidFill>
                <a:latin typeface="Calibri" panose="020F0502020204030204" pitchFamily="34" charset="0"/>
                <a:cs typeface="Calibri" panose="020F0502020204030204" pitchFamily="34" charset="0"/>
              </a:rPr>
            </a:b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2) You will need to install DotNet 4.5 onto your computer</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 Open 'Programs and Features' from the Control Panel</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 Click 'Turn Windows Features on or off' from the sidebar</a:t>
            </a:r>
            <a:br>
              <a:rPr lang="en-US" sz="1000">
                <a:solidFill>
                  <a:srgbClr val="000000"/>
                </a:solidFill>
                <a:latin typeface="Calibri" panose="020F0502020204030204" pitchFamily="34" charset="0"/>
                <a:cs typeface="Calibri" panose="020F0502020204030204" pitchFamily="34" charset="0"/>
              </a:rPr>
            </a:b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For Windows 8 and newer: </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 Tick '.NET Framework 4.x' (ie '.NET Framework 4.6 (Advanced Services)')</a:t>
            </a:r>
            <a:br>
              <a:rPr lang="en-US" sz="1000">
                <a:solidFill>
                  <a:srgbClr val="000000"/>
                </a:solidFill>
                <a:latin typeface="Calibri" panose="020F0502020204030204" pitchFamily="34" charset="0"/>
                <a:cs typeface="Calibri" panose="020F0502020204030204" pitchFamily="34" charset="0"/>
              </a:rPr>
            </a:br>
            <a:endParaRPr lang="en-US" sz="1000">
              <a:solidFill>
                <a:srgbClr val="000000"/>
              </a:solidFill>
              <a:latin typeface="Calibri" panose="020F0502020204030204" pitchFamily="34" charset="0"/>
              <a:cs typeface="Calibri" panose="020F0502020204030204" pitchFamily="34" charset="0"/>
            </a:endParaRPr>
          </a:p>
          <a:p>
            <a:pPr fontAlgn="base"/>
            <a:r>
              <a:rPr lang="en-US" sz="1000">
                <a:solidFill>
                  <a:srgbClr val="000000"/>
                </a:solidFill>
                <a:latin typeface="Calibri" panose="020F0502020204030204" pitchFamily="34" charset="0"/>
                <a:cs typeface="Calibri" panose="020F0502020204030204" pitchFamily="34" charset="0"/>
              </a:rPr>
              <a:t>For Windows 7: </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 Download </a:t>
            </a:r>
            <a:r>
              <a:rPr lang="en-US" sz="1000">
                <a:solidFill>
                  <a:srgbClr val="00549E"/>
                </a:solidFill>
                <a:latin typeface="Calibri" panose="020F0502020204030204" pitchFamily="34" charset="0"/>
                <a:cs typeface="Calibri" panose="020F0502020204030204" pitchFamily="34" charset="0"/>
                <a:hlinkClick r:id="rId4"/>
              </a:rPr>
              <a:t>.NET Framework 4.5</a:t>
            </a:r>
            <a:r>
              <a:rPr lang="en-US" sz="1000">
                <a:solidFill>
                  <a:srgbClr val="000000"/>
                </a:solidFill>
                <a:latin typeface="Calibri" panose="020F0502020204030204" pitchFamily="34" charset="0"/>
                <a:cs typeface="Calibri" panose="020F0502020204030204" pitchFamily="34" charset="0"/>
              </a:rPr>
              <a:t> or above and follow the 'Install Instructions' listed.</a:t>
            </a:r>
          </a:p>
          <a:p>
            <a:pPr fontAlgn="base"/>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3) Run the ArcGISPro.msi in the ArcGISPro Folder and follow the prompts:</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eg: &lt;Extracted Path&gt;\ArcGISPro_2x_yyyyyy\ArcGISPro\ArcGISPro.msi</a:t>
            </a:r>
          </a:p>
          <a:p>
            <a:pPr fontAlgn="base"/>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4) Run the ArcGISProHelp.msi in the ArcGISProHelp Folder and follow the prompts:</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eg: &lt;Extracted Path&gt;\ArcGISProHelp_2x_yyyyyy\ArcGISProHelp\ArcGISProHelp.msi</a:t>
            </a:r>
          </a:p>
          <a:p>
            <a:pPr fontAlgn="base"/>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5) Run the DataInteropPro.msi in the ArcGISProDataInterop Folder and follow the prompts:</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eg: &lt;Extracted Path&gt;\ArcGIS_Data_Interop_Ext_for_Pro_2x_yyyyyy\ArcGISProDataInterop\DataInteropPro.msi</a:t>
            </a:r>
          </a:p>
          <a:p>
            <a:pPr fontAlgn="base"/>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6) Run the ArcGIS_Pro_&lt;version&gt;.msp to install the latest Patch, follow the prompts.</a:t>
            </a:r>
            <a:br>
              <a:rPr lang="en-US" sz="1000">
                <a:solidFill>
                  <a:srgbClr val="000000"/>
                </a:solidFill>
                <a:latin typeface="Calibri" panose="020F0502020204030204" pitchFamily="34" charset="0"/>
                <a:cs typeface="Calibri" panose="020F0502020204030204" pitchFamily="34" charset="0"/>
              </a:rPr>
            </a:b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7) If you are on campus follow the instructions on the </a:t>
            </a:r>
            <a:r>
              <a:rPr lang="en-US" sz="1000">
                <a:solidFill>
                  <a:srgbClr val="00549E"/>
                </a:solidFill>
                <a:latin typeface="Calibri" panose="020F0502020204030204" pitchFamily="34" charset="0"/>
                <a:cs typeface="Calibri" panose="020F0502020204030204" pitchFamily="34" charset="0"/>
                <a:hlinkClick r:id="rId5"/>
              </a:rPr>
              <a:t>Activating ArcGIS Pro on an ANU desktop computer</a:t>
            </a:r>
            <a:r>
              <a:rPr lang="en-US" sz="1000">
                <a:solidFill>
                  <a:srgbClr val="000000"/>
                </a:solidFill>
                <a:latin typeface="Calibri" panose="020F0502020204030204" pitchFamily="34" charset="0"/>
                <a:cs typeface="Calibri" panose="020F0502020204030204" pitchFamily="34" charset="0"/>
              </a:rPr>
              <a:t> page, otherwise follow the instructions on the </a:t>
            </a:r>
            <a:r>
              <a:rPr lang="en-US" sz="1000">
                <a:solidFill>
                  <a:srgbClr val="00549E"/>
                </a:solidFill>
                <a:latin typeface="Calibri" panose="020F0502020204030204" pitchFamily="34" charset="0"/>
                <a:cs typeface="Calibri" panose="020F0502020204030204" pitchFamily="34" charset="0"/>
                <a:hlinkClick r:id="rId6"/>
              </a:rPr>
              <a:t>Activating ArcGIS Pro on a laptop</a:t>
            </a:r>
            <a:r>
              <a:rPr lang="en-US" sz="1000">
                <a:solidFill>
                  <a:srgbClr val="000000"/>
                </a:solidFill>
                <a:latin typeface="Calibri" panose="020F0502020204030204" pitchFamily="34" charset="0"/>
                <a:cs typeface="Calibri" panose="020F0502020204030204" pitchFamily="34" charset="0"/>
              </a:rPr>
              <a:t> page.</a:t>
            </a:r>
            <a:endParaRPr lang="en-US" sz="1000" b="0" i="0">
              <a:solidFill>
                <a:srgbClr val="000000"/>
              </a:solidFill>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D3EE5F1-ED49-4334-B8FB-E043B2E2FA19}"/>
              </a:ext>
            </a:extLst>
          </p:cNvPr>
          <p:cNvSpPr txBox="1"/>
          <p:nvPr/>
        </p:nvSpPr>
        <p:spPr>
          <a:xfrm>
            <a:off x="204107" y="1232034"/>
            <a:ext cx="3068482" cy="1107996"/>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rPr>
              <a:t>NOTE:</a:t>
            </a:r>
          </a:p>
          <a:p>
            <a:pPr algn="just"/>
            <a:r>
              <a:rPr lang="en-US" sz="1100">
                <a:latin typeface="Calibri" panose="020F0502020204030204" pitchFamily="34" charset="0"/>
                <a:cs typeface="Calibri" panose="020F0502020204030204" pitchFamily="34" charset="0"/>
              </a:rPr>
              <a:t>The installation and activation instructions given here are specifically for the ANU staff and students. You will have to follow the instructions for your own organisation and/or get a paid licence from ArcGIS directly.</a:t>
            </a:r>
            <a:endParaRPr lang="en-AU" sz="110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27A76FDA-677D-4E60-83A0-27D40F3E9245}"/>
              </a:ext>
            </a:extLst>
          </p:cNvPr>
          <p:cNvSpPr/>
          <p:nvPr/>
        </p:nvSpPr>
        <p:spPr>
          <a:xfrm>
            <a:off x="5775158" y="5399771"/>
            <a:ext cx="1761423" cy="173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AD43C2F1-AD05-4B76-902D-0C7194933DD3}"/>
              </a:ext>
            </a:extLst>
          </p:cNvPr>
          <p:cNvSpPr/>
          <p:nvPr/>
        </p:nvSpPr>
        <p:spPr>
          <a:xfrm>
            <a:off x="4814723" y="4485371"/>
            <a:ext cx="1044000" cy="173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A2293730-CA3B-4351-A1B2-E8E3FE25D936}"/>
              </a:ext>
            </a:extLst>
          </p:cNvPr>
          <p:cNvSpPr/>
          <p:nvPr/>
        </p:nvSpPr>
        <p:spPr>
          <a:xfrm>
            <a:off x="4805098" y="3570970"/>
            <a:ext cx="756000" cy="173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829035079"/>
      </p:ext>
    </p:extLst>
  </p:cSld>
  <p:clrMapOvr>
    <a:masterClrMapping/>
  </p:clrMapOvr>
  <mc:AlternateContent xmlns:mc="http://schemas.openxmlformats.org/markup-compatibility/2006" xmlns:p14="http://schemas.microsoft.com/office/powerpoint/2010/main">
    <mc:Choice Requires="p14">
      <p:transition spd="slow" p14:dur="2000" advTm="31486"/>
    </mc:Choice>
    <mc:Fallback xmlns="">
      <p:transition spd="slow" advTm="314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anim calcmode="lin" valueType="num">
                                      <p:cBhvr>
                                        <p:cTn id="13" dur="2000" fill="hold"/>
                                        <p:tgtEl>
                                          <p:spTgt spid="18"/>
                                        </p:tgtEl>
                                        <p:attrNameLst>
                                          <p:attrName>ppt_w</p:attrName>
                                        </p:attrNameLst>
                                      </p:cBhvr>
                                      <p:tavLst>
                                        <p:tav tm="0" fmla="#ppt_w*sin(2.5*pi*$)">
                                          <p:val>
                                            <p:fltVal val="0"/>
                                          </p:val>
                                        </p:tav>
                                        <p:tav tm="100000">
                                          <p:val>
                                            <p:fltVal val="1"/>
                                          </p:val>
                                        </p:tav>
                                      </p:tavLst>
                                    </p:anim>
                                    <p:anim calcmode="lin" valueType="num">
                                      <p:cBhvr>
                                        <p:cTn id="1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anim calcmode="lin" valueType="num">
                                      <p:cBhvr>
                                        <p:cTn id="20" dur="2000" fill="hold"/>
                                        <p:tgtEl>
                                          <p:spTgt spid="17"/>
                                        </p:tgtEl>
                                        <p:attrNameLst>
                                          <p:attrName>ppt_w</p:attrName>
                                        </p:attrNameLst>
                                      </p:cBhvr>
                                      <p:tavLst>
                                        <p:tav tm="0" fmla="#ppt_w*sin(2.5*pi*$)">
                                          <p:val>
                                            <p:fltVal val="0"/>
                                          </p:val>
                                        </p:tav>
                                        <p:tav tm="100000">
                                          <p:val>
                                            <p:fltVal val="1"/>
                                          </p:val>
                                        </p:tav>
                                      </p:tavLst>
                                    </p:anim>
                                    <p:anim calcmode="lin" valueType="num">
                                      <p:cBhvr>
                                        <p:cTn id="21"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anim calcmode="lin" valueType="num">
                                      <p:cBhvr>
                                        <p:cTn id="27" dur="2000" fill="hold"/>
                                        <p:tgtEl>
                                          <p:spTgt spid="7"/>
                                        </p:tgtEl>
                                        <p:attrNameLst>
                                          <p:attrName>ppt_w</p:attrName>
                                        </p:attrNameLst>
                                      </p:cBhvr>
                                      <p:tavLst>
                                        <p:tav tm="0" fmla="#ppt_w*sin(2.5*pi*$)">
                                          <p:val>
                                            <p:fltVal val="0"/>
                                          </p:val>
                                        </p:tav>
                                        <p:tav tm="100000">
                                          <p:val>
                                            <p:fltVal val="1"/>
                                          </p:val>
                                        </p:tav>
                                      </p:tavLst>
                                    </p:anim>
                                    <p:anim calcmode="lin" valueType="num">
                                      <p:cBhvr>
                                        <p:cTn id="28"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Activating the Licence</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Continued…</a:t>
            </a:r>
            <a:endParaRPr lang="en-AU"/>
          </a:p>
        </p:txBody>
      </p:sp>
      <p:sp>
        <p:nvSpPr>
          <p:cNvPr id="3" name="Rectangle 2">
            <a:extLst>
              <a:ext uri="{FF2B5EF4-FFF2-40B4-BE49-F238E27FC236}">
                <a16:creationId xmlns:a16="http://schemas.microsoft.com/office/drawing/2014/main" id="{204FA993-A7B7-49C4-95EE-B35A1C2B92A4}"/>
              </a:ext>
            </a:extLst>
          </p:cNvPr>
          <p:cNvSpPr/>
          <p:nvPr/>
        </p:nvSpPr>
        <p:spPr>
          <a:xfrm>
            <a:off x="204107" y="1042317"/>
            <a:ext cx="6096000" cy="2846933"/>
          </a:xfrm>
          <a:prstGeom prst="rect">
            <a:avLst/>
          </a:prstGeom>
          <a:ln w="3175">
            <a:solidFill>
              <a:schemeClr val="tx1"/>
            </a:solidFill>
          </a:ln>
        </p:spPr>
        <p:txBody>
          <a:bodyPr>
            <a:spAutoFit/>
          </a:bodyPr>
          <a:lstStyle/>
          <a:p>
            <a:pPr fontAlgn="base"/>
            <a:r>
              <a:rPr lang="en-US" sz="1400" b="1">
                <a:solidFill>
                  <a:srgbClr val="55707D"/>
                </a:solidFill>
                <a:latin typeface="Calibri" panose="020F0502020204030204" pitchFamily="34" charset="0"/>
                <a:cs typeface="Calibri" panose="020F0502020204030204" pitchFamily="34" charset="0"/>
              </a:rPr>
              <a:t>Activating ArcGIS Pro on a laptop [</a:t>
            </a:r>
            <a:r>
              <a:rPr lang="en-US" sz="1400" b="1" baseline="30000">
                <a:solidFill>
                  <a:srgbClr val="55707D"/>
                </a:solidFill>
                <a:latin typeface="Calibri" panose="020F0502020204030204" pitchFamily="34" charset="0"/>
                <a:cs typeface="Calibri" panose="020F0502020204030204" pitchFamily="34" charset="0"/>
                <a:hlinkClick r:id="rId3"/>
              </a:rPr>
              <a:t>Ref</a:t>
            </a:r>
            <a:r>
              <a:rPr lang="en-US" sz="1400" b="1">
                <a:solidFill>
                  <a:srgbClr val="55707D"/>
                </a:solidFill>
                <a:latin typeface="Calibri" panose="020F0502020204030204" pitchFamily="34" charset="0"/>
                <a:cs typeface="Calibri" panose="020F0502020204030204" pitchFamily="34" charset="0"/>
              </a:rPr>
              <a:t>]</a:t>
            </a:r>
          </a:p>
          <a:p>
            <a:pPr fontAlgn="base"/>
            <a:r>
              <a:rPr lang="en-US" sz="1100">
                <a:solidFill>
                  <a:srgbClr val="000000"/>
                </a:solidFill>
                <a:latin typeface="Calibri" panose="020F0502020204030204" pitchFamily="34" charset="0"/>
                <a:cs typeface="Calibri" panose="020F0502020204030204" pitchFamily="34" charset="0"/>
              </a:rPr>
              <a:t>If your computer is on the ANU Network follow the instructions on the '</a:t>
            </a:r>
            <a:r>
              <a:rPr lang="en-US" sz="1100">
                <a:solidFill>
                  <a:srgbClr val="00549E"/>
                </a:solidFill>
                <a:latin typeface="Calibri" panose="020F0502020204030204" pitchFamily="34" charset="0"/>
                <a:cs typeface="Calibri" panose="020F0502020204030204" pitchFamily="34" charset="0"/>
                <a:hlinkClick r:id="rId4"/>
              </a:rPr>
              <a:t>Activating ArcGIS Pro on an ANU desktop computer</a:t>
            </a:r>
            <a:r>
              <a:rPr lang="en-US" sz="1100">
                <a:solidFill>
                  <a:srgbClr val="000000"/>
                </a:solidFill>
                <a:latin typeface="Calibri" panose="020F0502020204030204" pitchFamily="34" charset="0"/>
                <a:cs typeface="Calibri" panose="020F0502020204030204" pitchFamily="34" charset="0"/>
              </a:rPr>
              <a:t>' page.</a:t>
            </a:r>
          </a:p>
          <a:p>
            <a:pPr fontAlgn="base"/>
            <a:endParaRPr lang="en-US" sz="1100">
              <a:solidFill>
                <a:srgbClr val="000000"/>
              </a:solidFill>
              <a:latin typeface="Calibri" panose="020F0502020204030204" pitchFamily="34" charset="0"/>
              <a:cs typeface="Calibri" panose="020F0502020204030204" pitchFamily="34" charset="0"/>
            </a:endParaRPr>
          </a:p>
          <a:p>
            <a:pPr fontAlgn="base"/>
            <a:r>
              <a:rPr lang="en-US" sz="1100">
                <a:solidFill>
                  <a:srgbClr val="000000"/>
                </a:solidFill>
                <a:latin typeface="Calibri" panose="020F0502020204030204" pitchFamily="34" charset="0"/>
                <a:cs typeface="Calibri" panose="020F0502020204030204" pitchFamily="34" charset="0"/>
              </a:rPr>
              <a:t>Otherwise if you require access to ArcGIS Desktop from a computer that is not on the ANU Network or you would like to use it on a home computer, you can request a Standalone License.</a:t>
            </a:r>
          </a:p>
          <a:p>
            <a:pPr fontAlgn="base"/>
            <a:endParaRPr lang="en-US" sz="1100">
              <a:solidFill>
                <a:srgbClr val="000000"/>
              </a:solidFill>
              <a:latin typeface="Calibri" panose="020F0502020204030204" pitchFamily="34" charset="0"/>
              <a:cs typeface="Calibri" panose="020F0502020204030204" pitchFamily="34" charset="0"/>
            </a:endParaRPr>
          </a:p>
          <a:p>
            <a:pPr fontAlgn="base"/>
            <a:r>
              <a:rPr lang="en-US" sz="1100" b="1">
                <a:solidFill>
                  <a:srgbClr val="55707D"/>
                </a:solidFill>
                <a:latin typeface="Calibri" panose="020F0502020204030204" pitchFamily="34" charset="0"/>
                <a:cs typeface="Calibri" panose="020F0502020204030204" pitchFamily="34" charset="0"/>
              </a:rPr>
              <a:t>Requesting an ArcGIS Standalone License</a:t>
            </a:r>
          </a:p>
          <a:p>
            <a:pPr fontAlgn="base"/>
            <a:endParaRPr lang="en-US" sz="1100" b="1">
              <a:solidFill>
                <a:srgbClr val="55707D"/>
              </a:solidFill>
              <a:latin typeface="Calibri" panose="020F0502020204030204" pitchFamily="34" charset="0"/>
              <a:cs typeface="Calibri" panose="020F0502020204030204" pitchFamily="34" charset="0"/>
            </a:endParaRPr>
          </a:p>
          <a:p>
            <a:pPr fontAlgn="base"/>
            <a:r>
              <a:rPr lang="en-US" sz="1100">
                <a:solidFill>
                  <a:srgbClr val="000000"/>
                </a:solidFill>
                <a:latin typeface="Calibri" panose="020F0502020204030204" pitchFamily="34" charset="0"/>
                <a:cs typeface="Calibri" panose="020F0502020204030204" pitchFamily="34" charset="0"/>
              </a:rPr>
              <a:t>Standalone Licenses will only be supplied to a current Staff/Student with a valid ANU email address and is vaild until the Janurary of the next year.</a:t>
            </a:r>
          </a:p>
          <a:p>
            <a:pPr fontAlgn="base"/>
            <a:br>
              <a:rPr lang="en-US" sz="1100">
                <a:solidFill>
                  <a:srgbClr val="000000"/>
                </a:solidFill>
                <a:latin typeface="Calibri" panose="020F0502020204030204" pitchFamily="34" charset="0"/>
                <a:cs typeface="Calibri" panose="020F0502020204030204" pitchFamily="34" charset="0"/>
              </a:rPr>
            </a:br>
            <a:r>
              <a:rPr lang="en-US" sz="1100" b="1">
                <a:solidFill>
                  <a:srgbClr val="FF0000"/>
                </a:solidFill>
                <a:latin typeface="Calibri" panose="020F0502020204030204" pitchFamily="34" charset="0"/>
                <a:cs typeface="Calibri" panose="020F0502020204030204" pitchFamily="34" charset="0"/>
              </a:rPr>
              <a:t>Note:</a:t>
            </a:r>
            <a:r>
              <a:rPr lang="en-US" sz="1100" b="1">
                <a:solidFill>
                  <a:srgbClr val="000000"/>
                </a:solidFill>
                <a:latin typeface="Calibri" panose="020F0502020204030204" pitchFamily="34" charset="0"/>
                <a:cs typeface="Calibri" panose="020F0502020204030204" pitchFamily="34" charset="0"/>
              </a:rPr>
              <a:t> ArcGIS must be uninstalled/removed from your computer upon leaving the University.</a:t>
            </a:r>
          </a:p>
          <a:p>
            <a:pPr fontAlgn="base"/>
            <a:endParaRPr lang="en-US" sz="1100">
              <a:solidFill>
                <a:srgbClr val="000000"/>
              </a:solidFill>
              <a:latin typeface="Calibri" panose="020F0502020204030204" pitchFamily="34" charset="0"/>
              <a:cs typeface="Calibri" panose="020F0502020204030204" pitchFamily="34" charset="0"/>
            </a:endParaRPr>
          </a:p>
          <a:p>
            <a:pPr fontAlgn="base"/>
            <a:r>
              <a:rPr lang="en-US" sz="1100">
                <a:solidFill>
                  <a:srgbClr val="000000"/>
                </a:solidFill>
                <a:latin typeface="Calibri" panose="020F0502020204030204" pitchFamily="34" charset="0"/>
                <a:cs typeface="Calibri" panose="020F0502020204030204" pitchFamily="34" charset="0"/>
              </a:rPr>
              <a:t>Once you have set up your </a:t>
            </a:r>
            <a:r>
              <a:rPr lang="en-US" sz="1100">
                <a:solidFill>
                  <a:srgbClr val="00549E"/>
                </a:solidFill>
                <a:latin typeface="Calibri" panose="020F0502020204030204" pitchFamily="34" charset="0"/>
                <a:cs typeface="Calibri" panose="020F0502020204030204" pitchFamily="34" charset="0"/>
                <a:hlinkClick r:id="rId5"/>
              </a:rPr>
              <a:t>ArcGIS Online account</a:t>
            </a:r>
            <a:r>
              <a:rPr lang="en-US" sz="1100">
                <a:solidFill>
                  <a:srgbClr val="000000"/>
                </a:solidFill>
                <a:latin typeface="Calibri" panose="020F0502020204030204" pitchFamily="34" charset="0"/>
                <a:cs typeface="Calibri" panose="020F0502020204030204" pitchFamily="34" charset="0"/>
              </a:rPr>
              <a:t>, you can </a:t>
            </a:r>
            <a:r>
              <a:rPr lang="en-US" sz="1100" b="1">
                <a:solidFill>
                  <a:srgbClr val="000000"/>
                </a:solidFill>
                <a:latin typeface="Calibri" panose="020F0502020204030204" pitchFamily="34" charset="0"/>
                <a:cs typeface="Calibri" panose="020F0502020204030204" pitchFamily="34" charset="0"/>
              </a:rPr>
              <a:t>request an ArcGIS Pro Standalone license.</a:t>
            </a:r>
            <a:endParaRPr lang="en-US" sz="1100">
              <a:solidFill>
                <a:srgbClr val="000000"/>
              </a:solidFill>
              <a:latin typeface="Calibri" panose="020F0502020204030204" pitchFamily="34" charset="0"/>
              <a:cs typeface="Calibri" panose="020F0502020204030204" pitchFamily="34" charset="0"/>
            </a:endParaRPr>
          </a:p>
          <a:p>
            <a:pPr fontAlgn="base"/>
            <a:endParaRPr lang="en-US" sz="1100">
              <a:solidFill>
                <a:srgbClr val="000000"/>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F369EA5-BB06-4F54-A3F6-E8F6766C6C79}"/>
              </a:ext>
            </a:extLst>
          </p:cNvPr>
          <p:cNvPicPr>
            <a:picLocks noChangeAspect="1"/>
          </p:cNvPicPr>
          <p:nvPr/>
        </p:nvPicPr>
        <p:blipFill>
          <a:blip r:embed="rId6"/>
          <a:stretch>
            <a:fillRect/>
          </a:stretch>
        </p:blipFill>
        <p:spPr>
          <a:xfrm>
            <a:off x="6385402" y="994192"/>
            <a:ext cx="4009524" cy="2142857"/>
          </a:xfrm>
          <a:prstGeom prst="rect">
            <a:avLst/>
          </a:prstGeom>
        </p:spPr>
      </p:pic>
      <p:sp>
        <p:nvSpPr>
          <p:cNvPr id="7" name="Rectangle 6">
            <a:extLst>
              <a:ext uri="{FF2B5EF4-FFF2-40B4-BE49-F238E27FC236}">
                <a16:creationId xmlns:a16="http://schemas.microsoft.com/office/drawing/2014/main" id="{AE273F00-326D-4BC7-ADE4-AC37333D9E7E}"/>
              </a:ext>
            </a:extLst>
          </p:cNvPr>
          <p:cNvSpPr/>
          <p:nvPr/>
        </p:nvSpPr>
        <p:spPr>
          <a:xfrm>
            <a:off x="1796143" y="3474543"/>
            <a:ext cx="1347107" cy="204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8C2D070C-69A9-49BA-8652-9B339F407227}"/>
              </a:ext>
            </a:extLst>
          </p:cNvPr>
          <p:cNvSpPr/>
          <p:nvPr/>
        </p:nvSpPr>
        <p:spPr>
          <a:xfrm>
            <a:off x="7043056" y="2089254"/>
            <a:ext cx="2628000" cy="204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 name="Group 10">
            <a:extLst>
              <a:ext uri="{FF2B5EF4-FFF2-40B4-BE49-F238E27FC236}">
                <a16:creationId xmlns:a16="http://schemas.microsoft.com/office/drawing/2014/main" id="{15779505-4A72-49B9-975B-9C590E1FCC51}"/>
              </a:ext>
            </a:extLst>
          </p:cNvPr>
          <p:cNvGrpSpPr/>
          <p:nvPr/>
        </p:nvGrpSpPr>
        <p:grpSpPr>
          <a:xfrm>
            <a:off x="6360910" y="3525493"/>
            <a:ext cx="5254271" cy="1180960"/>
            <a:chOff x="6360910" y="3525493"/>
            <a:chExt cx="5254271" cy="1180960"/>
          </a:xfrm>
        </p:grpSpPr>
        <p:pic>
          <p:nvPicPr>
            <p:cNvPr id="9" name="Picture 8">
              <a:extLst>
                <a:ext uri="{FF2B5EF4-FFF2-40B4-BE49-F238E27FC236}">
                  <a16:creationId xmlns:a16="http://schemas.microsoft.com/office/drawing/2014/main" id="{287A1730-F698-4C63-9DFE-1DB28DA5B63F}"/>
                </a:ext>
              </a:extLst>
            </p:cNvPr>
            <p:cNvPicPr>
              <a:picLocks noChangeAspect="1"/>
            </p:cNvPicPr>
            <p:nvPr/>
          </p:nvPicPr>
          <p:blipFill>
            <a:blip r:embed="rId7"/>
            <a:stretch>
              <a:fillRect/>
            </a:stretch>
          </p:blipFill>
          <p:spPr>
            <a:xfrm>
              <a:off x="6360910" y="3525493"/>
              <a:ext cx="5254271" cy="1180960"/>
            </a:xfrm>
            <a:prstGeom prst="rect">
              <a:avLst/>
            </a:prstGeom>
            <a:ln w="3175">
              <a:solidFill>
                <a:schemeClr val="tx1"/>
              </a:solidFill>
            </a:ln>
          </p:spPr>
        </p:pic>
        <p:sp>
          <p:nvSpPr>
            <p:cNvPr id="10" name="Rectangle 9">
              <a:extLst>
                <a:ext uri="{FF2B5EF4-FFF2-40B4-BE49-F238E27FC236}">
                  <a16:creationId xmlns:a16="http://schemas.microsoft.com/office/drawing/2014/main" id="{1BB69CD1-EE83-434E-9D1D-753152088D48}"/>
                </a:ext>
              </a:extLst>
            </p:cNvPr>
            <p:cNvSpPr/>
            <p:nvPr/>
          </p:nvSpPr>
          <p:spPr>
            <a:xfrm>
              <a:off x="10801894" y="3647603"/>
              <a:ext cx="396000" cy="7422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700">
                  <a:solidFill>
                    <a:schemeClr val="bg1">
                      <a:lumMod val="50000"/>
                    </a:schemeClr>
                  </a:solidFill>
                  <a:latin typeface="Calibri" panose="020F0502020204030204" pitchFamily="34" charset="0"/>
                  <a:cs typeface="Calibri" panose="020F0502020204030204" pitchFamily="34" charset="0"/>
                </a:rPr>
                <a:t>user_ID</a:t>
              </a:r>
              <a:endParaRPr lang="en-AU" sz="700">
                <a:solidFill>
                  <a:schemeClr val="bg1">
                    <a:lumMod val="50000"/>
                  </a:schemeClr>
                </a:solidFill>
                <a:latin typeface="Calibri" panose="020F0502020204030204" pitchFamily="34" charset="0"/>
                <a:cs typeface="Calibri" panose="020F0502020204030204" pitchFamily="34" charset="0"/>
              </a:endParaRPr>
            </a:p>
          </p:txBody>
        </p:sp>
      </p:grpSp>
    </p:spTree>
    <p:custDataLst>
      <p:tags r:id="rId1"/>
    </p:custDataLst>
    <p:extLst>
      <p:ext uri="{BB962C8B-B14F-4D97-AF65-F5344CB8AC3E}">
        <p14:creationId xmlns:p14="http://schemas.microsoft.com/office/powerpoint/2010/main" val="2916371164"/>
      </p:ext>
    </p:extLst>
  </p:cSld>
  <p:clrMapOvr>
    <a:masterClrMapping/>
  </p:clrMapOvr>
  <mc:AlternateContent xmlns:mc="http://schemas.openxmlformats.org/markup-compatibility/2006" xmlns:p14="http://schemas.microsoft.com/office/powerpoint/2010/main">
    <mc:Choice Requires="p14">
      <p:transition spd="slow" p14:dur="2000" advTm="31407"/>
    </mc:Choice>
    <mc:Fallback xmlns="">
      <p:transition spd="slow" advTm="314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anim calcmode="lin" valueType="num">
                                      <p:cBhvr>
                                        <p:cTn id="20" dur="2000" fill="hold"/>
                                        <p:tgtEl>
                                          <p:spTgt spid="8"/>
                                        </p:tgtEl>
                                        <p:attrNameLst>
                                          <p:attrName>ppt_w</p:attrName>
                                        </p:attrNameLst>
                                      </p:cBhvr>
                                      <p:tavLst>
                                        <p:tav tm="0" fmla="#ppt_w*sin(2.5*pi*$)">
                                          <p:val>
                                            <p:fltVal val="0"/>
                                          </p:val>
                                        </p:tav>
                                        <p:tav tm="100000">
                                          <p:val>
                                            <p:fltVal val="1"/>
                                          </p:val>
                                        </p:tav>
                                      </p:tavLst>
                                    </p:anim>
                                    <p:anim calcmode="lin" valueType="num">
                                      <p:cBhvr>
                                        <p:cTn id="21"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randombar(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Activating the Licence</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Start a Project and Configure</a:t>
            </a:r>
            <a:endParaRPr lang="en-AU"/>
          </a:p>
        </p:txBody>
      </p:sp>
      <p:sp>
        <p:nvSpPr>
          <p:cNvPr id="3" name="Rectangle 2">
            <a:extLst>
              <a:ext uri="{FF2B5EF4-FFF2-40B4-BE49-F238E27FC236}">
                <a16:creationId xmlns:a16="http://schemas.microsoft.com/office/drawing/2014/main" id="{204FA993-A7B7-49C4-95EE-B35A1C2B92A4}"/>
              </a:ext>
            </a:extLst>
          </p:cNvPr>
          <p:cNvSpPr/>
          <p:nvPr/>
        </p:nvSpPr>
        <p:spPr>
          <a:xfrm>
            <a:off x="204107" y="1186692"/>
            <a:ext cx="6096000" cy="2339102"/>
          </a:xfrm>
          <a:prstGeom prst="rect">
            <a:avLst/>
          </a:prstGeom>
          <a:ln w="3175">
            <a:solidFill>
              <a:schemeClr val="tx1"/>
            </a:solidFill>
          </a:ln>
        </p:spPr>
        <p:txBody>
          <a:bodyPr>
            <a:spAutoFit/>
          </a:bodyPr>
          <a:lstStyle/>
          <a:p>
            <a:pPr fontAlgn="base"/>
            <a:r>
              <a:rPr lang="en-US" sz="1400" b="1" dirty="0">
                <a:solidFill>
                  <a:srgbClr val="55707D"/>
                </a:solidFill>
                <a:latin typeface="Calibri" panose="020F0502020204030204" pitchFamily="34" charset="0"/>
                <a:cs typeface="Calibri" panose="020F0502020204030204" pitchFamily="34" charset="0"/>
              </a:rPr>
              <a:t>Activating ArcGIS Pro on a laptop [</a:t>
            </a:r>
            <a:r>
              <a:rPr lang="en-US" sz="1400" b="1" baseline="30000" dirty="0">
                <a:solidFill>
                  <a:srgbClr val="55707D"/>
                </a:solidFill>
                <a:latin typeface="Calibri" panose="020F0502020204030204" pitchFamily="34" charset="0"/>
                <a:cs typeface="Calibri" panose="020F0502020204030204" pitchFamily="34" charset="0"/>
                <a:hlinkClick r:id="rId3"/>
              </a:rPr>
              <a:t>Ref</a:t>
            </a:r>
            <a:r>
              <a:rPr lang="en-US" sz="1400" b="1" dirty="0">
                <a:solidFill>
                  <a:srgbClr val="55707D"/>
                </a:solidFill>
                <a:latin typeface="Calibri" panose="020F0502020204030204" pitchFamily="34" charset="0"/>
                <a:cs typeface="Calibri" panose="020F0502020204030204" pitchFamily="34" charset="0"/>
              </a:rPr>
              <a:t>]</a:t>
            </a:r>
          </a:p>
          <a:p>
            <a:pPr fontAlgn="base"/>
            <a:r>
              <a:rPr lang="en-US" sz="1100" dirty="0">
                <a:solidFill>
                  <a:srgbClr val="000000"/>
                </a:solidFill>
                <a:latin typeface="Calibri" panose="020F0502020204030204" pitchFamily="34" charset="0"/>
                <a:cs typeface="Calibri" panose="020F0502020204030204" pitchFamily="34" charset="0"/>
              </a:rPr>
              <a:t>You can </a:t>
            </a:r>
            <a:r>
              <a:rPr lang="en-US" sz="1100" b="1" dirty="0">
                <a:solidFill>
                  <a:srgbClr val="000000"/>
                </a:solidFill>
                <a:latin typeface="Calibri" panose="020F0502020204030204" pitchFamily="34" charset="0"/>
                <a:cs typeface="Calibri" panose="020F0502020204030204" pitchFamily="34" charset="0"/>
              </a:rPr>
              <a:t>request an ArcGIS Pro Standalone license </a:t>
            </a:r>
            <a:r>
              <a:rPr lang="en-US" sz="1100" b="1" dirty="0">
                <a:solidFill>
                  <a:srgbClr val="00549E"/>
                </a:solidFill>
                <a:latin typeface="Calibri" panose="020F0502020204030204" pitchFamily="34" charset="0"/>
                <a:cs typeface="Calibri" panose="020F0502020204030204" pitchFamily="34" charset="0"/>
                <a:hlinkClick r:id="rId4"/>
              </a:rPr>
              <a:t>here</a:t>
            </a:r>
            <a:r>
              <a:rPr lang="en-US" sz="1100" dirty="0">
                <a:solidFill>
                  <a:srgbClr val="000000"/>
                </a:solidFill>
                <a:latin typeface="Calibri" panose="020F0502020204030204" pitchFamily="34" charset="0"/>
                <a:cs typeface="Calibri" panose="020F0502020204030204" pitchFamily="34" charset="0"/>
              </a:rPr>
              <a:t>. </a:t>
            </a:r>
          </a:p>
          <a:p>
            <a:pPr fontAlgn="base"/>
            <a:endParaRPr lang="en-US" sz="1100" dirty="0">
              <a:solidFill>
                <a:srgbClr val="000000"/>
              </a:solidFill>
              <a:latin typeface="Calibri" panose="020F0502020204030204" pitchFamily="34" charset="0"/>
              <a:cs typeface="Calibri" panose="020F0502020204030204" pitchFamily="34" charset="0"/>
            </a:endParaRPr>
          </a:p>
          <a:p>
            <a:pPr fontAlgn="base"/>
            <a:r>
              <a:rPr lang="en-US" sz="1100" b="1" dirty="0">
                <a:solidFill>
                  <a:srgbClr val="55707D"/>
                </a:solidFill>
                <a:latin typeface="Calibri" panose="020F0502020204030204" pitchFamily="34" charset="0"/>
                <a:cs typeface="Calibri" panose="020F0502020204030204" pitchFamily="34" charset="0"/>
              </a:rPr>
              <a:t>Activating the ArcGIS Pro Standalone License</a:t>
            </a:r>
          </a:p>
          <a:p>
            <a:pPr fontAlgn="base"/>
            <a:endParaRPr lang="en-US" sz="1100" b="1" dirty="0">
              <a:solidFill>
                <a:srgbClr val="55707D"/>
              </a:solidFill>
              <a:latin typeface="Calibri" panose="020F0502020204030204" pitchFamily="34" charset="0"/>
              <a:cs typeface="Calibri" panose="020F0502020204030204" pitchFamily="34" charset="0"/>
            </a:endParaRPr>
          </a:p>
          <a:p>
            <a:pPr fontAlgn="base"/>
            <a:r>
              <a:rPr lang="en-US" sz="1100" dirty="0">
                <a:solidFill>
                  <a:srgbClr val="000000"/>
                </a:solidFill>
                <a:latin typeface="Calibri" panose="020F0502020204030204" pitchFamily="34" charset="0"/>
                <a:cs typeface="Calibri" panose="020F0502020204030204" pitchFamily="34" charset="0"/>
              </a:rPr>
              <a:t>Once you have received confirmation that your ArcGIS Online account is authorized offsite use, you can activate it using the following steps.</a:t>
            </a:r>
          </a:p>
          <a:p>
            <a:pPr fontAlgn="base"/>
            <a:endParaRPr lang="en-US" sz="1100" dirty="0">
              <a:solidFill>
                <a:srgbClr val="000000"/>
              </a:solidFill>
              <a:latin typeface="Calibri" panose="020F0502020204030204" pitchFamily="34" charset="0"/>
              <a:cs typeface="Calibri" panose="020F0502020204030204" pitchFamily="34" charset="0"/>
            </a:endParaRPr>
          </a:p>
          <a:p>
            <a:pPr fontAlgn="base"/>
            <a:r>
              <a:rPr lang="en-US" sz="1100" dirty="0">
                <a:solidFill>
                  <a:srgbClr val="000000"/>
                </a:solidFill>
                <a:latin typeface="Calibri" panose="020F0502020204030204" pitchFamily="34" charset="0"/>
                <a:cs typeface="Calibri" panose="020F0502020204030204" pitchFamily="34" charset="0"/>
              </a:rPr>
              <a:t>Note: You may need to follow this instructions as the user who will use ArcGIS Pro.</a:t>
            </a:r>
            <a:br>
              <a:rPr lang="en-US" sz="1100" dirty="0">
                <a:solidFill>
                  <a:srgbClr val="000000"/>
                </a:solidFill>
                <a:latin typeface="Calibri" panose="020F0502020204030204" pitchFamily="34" charset="0"/>
                <a:cs typeface="Calibri" panose="020F0502020204030204" pitchFamily="34" charset="0"/>
              </a:rPr>
            </a:br>
            <a:br>
              <a:rPr lang="en-US" sz="1100" dirty="0">
                <a:solidFill>
                  <a:srgbClr val="000000"/>
                </a:solidFill>
                <a:latin typeface="Calibri" panose="020F0502020204030204" pitchFamily="34" charset="0"/>
                <a:cs typeface="Calibri" panose="020F0502020204030204" pitchFamily="34" charset="0"/>
              </a:rPr>
            </a:br>
            <a:r>
              <a:rPr lang="en-US" sz="1100" dirty="0">
                <a:solidFill>
                  <a:srgbClr val="000000"/>
                </a:solidFill>
                <a:latin typeface="Calibri" panose="020F0502020204030204" pitchFamily="34" charset="0"/>
                <a:cs typeface="Calibri" panose="020F0502020204030204" pitchFamily="34" charset="0"/>
              </a:rPr>
              <a:t>1) Open 'ArcGIS Pro' from the start menu</a:t>
            </a:r>
            <a:br>
              <a:rPr lang="en-US" sz="1100" dirty="0">
                <a:solidFill>
                  <a:srgbClr val="000000"/>
                </a:solidFill>
                <a:latin typeface="Calibri" panose="020F0502020204030204" pitchFamily="34" charset="0"/>
                <a:cs typeface="Calibri" panose="020F0502020204030204" pitchFamily="34" charset="0"/>
              </a:rPr>
            </a:br>
            <a:br>
              <a:rPr lang="en-US" sz="1100" dirty="0">
                <a:solidFill>
                  <a:srgbClr val="000000"/>
                </a:solidFill>
                <a:latin typeface="Calibri" panose="020F0502020204030204" pitchFamily="34" charset="0"/>
                <a:cs typeface="Calibri" panose="020F0502020204030204" pitchFamily="34" charset="0"/>
              </a:rPr>
            </a:br>
            <a:r>
              <a:rPr lang="en-US" sz="1100" dirty="0">
                <a:solidFill>
                  <a:srgbClr val="000000"/>
                </a:solidFill>
                <a:latin typeface="Calibri" panose="020F0502020204030204" pitchFamily="34" charset="0"/>
                <a:cs typeface="Calibri" panose="020F0502020204030204" pitchFamily="34" charset="0"/>
              </a:rPr>
              <a:t>2) Login using your ArcGIS Online account.</a:t>
            </a:r>
            <a:endParaRPr lang="en-US" sz="1100" b="0" i="0" dirty="0">
              <a:solidFill>
                <a:srgbClr val="000000"/>
              </a:solidFill>
              <a:effectLs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2AA17C03-4362-44DD-B03C-A4E3B677EA65}"/>
              </a:ext>
            </a:extLst>
          </p:cNvPr>
          <p:cNvSpPr/>
          <p:nvPr/>
        </p:nvSpPr>
        <p:spPr>
          <a:xfrm>
            <a:off x="3156211" y="1464847"/>
            <a:ext cx="367510" cy="161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914A31E5-95E4-4A0B-BC83-558674A5FA75}"/>
              </a:ext>
            </a:extLst>
          </p:cNvPr>
          <p:cNvPicPr>
            <a:picLocks noChangeAspect="1"/>
          </p:cNvPicPr>
          <p:nvPr/>
        </p:nvPicPr>
        <p:blipFill>
          <a:blip r:embed="rId5"/>
          <a:stretch>
            <a:fillRect/>
          </a:stretch>
        </p:blipFill>
        <p:spPr>
          <a:xfrm>
            <a:off x="6450801" y="1186692"/>
            <a:ext cx="5057316" cy="4370427"/>
          </a:xfrm>
          <a:prstGeom prst="rect">
            <a:avLst/>
          </a:prstGeom>
          <a:ln w="3175">
            <a:solidFill>
              <a:schemeClr val="tx1"/>
            </a:solidFill>
          </a:ln>
        </p:spPr>
      </p:pic>
      <p:sp>
        <p:nvSpPr>
          <p:cNvPr id="14" name="Rectangle 13">
            <a:extLst>
              <a:ext uri="{FF2B5EF4-FFF2-40B4-BE49-F238E27FC236}">
                <a16:creationId xmlns:a16="http://schemas.microsoft.com/office/drawing/2014/main" id="{1F53AEDA-5F4E-417C-916D-5BDA23B7117B}"/>
              </a:ext>
            </a:extLst>
          </p:cNvPr>
          <p:cNvSpPr/>
          <p:nvPr/>
        </p:nvSpPr>
        <p:spPr>
          <a:xfrm>
            <a:off x="9394257" y="4256172"/>
            <a:ext cx="404261" cy="161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B41FDA52-8AE9-4676-A8CF-F527C00F8481}"/>
              </a:ext>
            </a:extLst>
          </p:cNvPr>
          <p:cNvSpPr/>
          <p:nvPr/>
        </p:nvSpPr>
        <p:spPr>
          <a:xfrm>
            <a:off x="6610952" y="5274847"/>
            <a:ext cx="404261" cy="161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874707972"/>
      </p:ext>
    </p:extLst>
  </p:cSld>
  <p:clrMapOvr>
    <a:masterClrMapping/>
  </p:clrMapOvr>
  <mc:AlternateContent xmlns:mc="http://schemas.openxmlformats.org/markup-compatibility/2006" xmlns:p14="http://schemas.microsoft.com/office/powerpoint/2010/main">
    <mc:Choice Requires="p14">
      <p:transition spd="slow" p14:dur="2000" advTm="25963"/>
    </mc:Choice>
    <mc:Fallback xmlns="">
      <p:transition spd="slow" advTm="259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anim calcmode="lin" valueType="num">
                                      <p:cBhvr>
                                        <p:cTn id="20" dur="2000" fill="hold"/>
                                        <p:tgtEl>
                                          <p:spTgt spid="14"/>
                                        </p:tgtEl>
                                        <p:attrNameLst>
                                          <p:attrName>ppt_w</p:attrName>
                                        </p:attrNameLst>
                                      </p:cBhvr>
                                      <p:tavLst>
                                        <p:tav tm="0" fmla="#ppt_w*sin(2.5*pi*$)">
                                          <p:val>
                                            <p:fltVal val="0"/>
                                          </p:val>
                                        </p:tav>
                                        <p:tav tm="100000">
                                          <p:val>
                                            <p:fltVal val="1"/>
                                          </p:val>
                                        </p:tav>
                                      </p:tavLst>
                                    </p:anim>
                                    <p:anim calcmode="lin" valueType="num">
                                      <p:cBhvr>
                                        <p:cTn id="2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000"/>
                                        <p:tgtEl>
                                          <p:spTgt spid="21"/>
                                        </p:tgtEl>
                                      </p:cBhvr>
                                    </p:animEffect>
                                    <p:anim calcmode="lin" valueType="num">
                                      <p:cBhvr>
                                        <p:cTn id="27" dur="2000" fill="hold"/>
                                        <p:tgtEl>
                                          <p:spTgt spid="21"/>
                                        </p:tgtEl>
                                        <p:attrNameLst>
                                          <p:attrName>ppt_w</p:attrName>
                                        </p:attrNameLst>
                                      </p:cBhvr>
                                      <p:tavLst>
                                        <p:tav tm="0" fmla="#ppt_w*sin(2.5*pi*$)">
                                          <p:val>
                                            <p:fltVal val="0"/>
                                          </p:val>
                                        </p:tav>
                                        <p:tav tm="100000">
                                          <p:val>
                                            <p:fltVal val="1"/>
                                          </p:val>
                                        </p:tav>
                                      </p:tavLst>
                                    </p:anim>
                                    <p:anim calcmode="lin" valueType="num">
                                      <p:cBhvr>
                                        <p:cTn id="2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4"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Start a Project</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Configure CRS</a:t>
            </a:r>
            <a:endParaRPr lang="en-AU"/>
          </a:p>
        </p:txBody>
      </p:sp>
      <p:grpSp>
        <p:nvGrpSpPr>
          <p:cNvPr id="7" name="Group 6">
            <a:extLst>
              <a:ext uri="{FF2B5EF4-FFF2-40B4-BE49-F238E27FC236}">
                <a16:creationId xmlns:a16="http://schemas.microsoft.com/office/drawing/2014/main" id="{49DE0222-67F7-42C0-A387-D9624022DD29}"/>
              </a:ext>
            </a:extLst>
          </p:cNvPr>
          <p:cNvGrpSpPr/>
          <p:nvPr/>
        </p:nvGrpSpPr>
        <p:grpSpPr>
          <a:xfrm>
            <a:off x="611331" y="1444173"/>
            <a:ext cx="1228571" cy="987733"/>
            <a:chOff x="611331" y="1444173"/>
            <a:chExt cx="1228571" cy="987733"/>
          </a:xfrm>
        </p:grpSpPr>
        <p:pic>
          <p:nvPicPr>
            <p:cNvPr id="3" name="Picture 2">
              <a:extLst>
                <a:ext uri="{FF2B5EF4-FFF2-40B4-BE49-F238E27FC236}">
                  <a16:creationId xmlns:a16="http://schemas.microsoft.com/office/drawing/2014/main" id="{ECE93855-0291-4121-88ED-C7FF7155239B}"/>
                </a:ext>
              </a:extLst>
            </p:cNvPr>
            <p:cNvPicPr>
              <a:picLocks noChangeAspect="1"/>
            </p:cNvPicPr>
            <p:nvPr/>
          </p:nvPicPr>
          <p:blipFill>
            <a:blip r:embed="rId3"/>
            <a:stretch>
              <a:fillRect/>
            </a:stretch>
          </p:blipFill>
          <p:spPr>
            <a:xfrm>
              <a:off x="611331" y="1444173"/>
              <a:ext cx="1228571" cy="523810"/>
            </a:xfrm>
            <a:prstGeom prst="rect">
              <a:avLst/>
            </a:prstGeom>
          </p:spPr>
        </p:pic>
        <p:pic>
          <p:nvPicPr>
            <p:cNvPr id="6" name="Picture 5">
              <a:extLst>
                <a:ext uri="{FF2B5EF4-FFF2-40B4-BE49-F238E27FC236}">
                  <a16:creationId xmlns:a16="http://schemas.microsoft.com/office/drawing/2014/main" id="{ABFFEC5A-110A-4508-BC9B-E1B22FFBDEAF}"/>
                </a:ext>
              </a:extLst>
            </p:cNvPr>
            <p:cNvPicPr>
              <a:picLocks noChangeAspect="1"/>
            </p:cNvPicPr>
            <p:nvPr/>
          </p:nvPicPr>
          <p:blipFill>
            <a:blip r:embed="rId4"/>
            <a:stretch>
              <a:fillRect/>
            </a:stretch>
          </p:blipFill>
          <p:spPr>
            <a:xfrm>
              <a:off x="611331" y="1967983"/>
              <a:ext cx="389696" cy="463923"/>
            </a:xfrm>
            <a:prstGeom prst="rect">
              <a:avLst/>
            </a:prstGeom>
          </p:spPr>
        </p:pic>
      </p:grpSp>
      <p:pic>
        <p:nvPicPr>
          <p:cNvPr id="8" name="Picture 7">
            <a:extLst>
              <a:ext uri="{FF2B5EF4-FFF2-40B4-BE49-F238E27FC236}">
                <a16:creationId xmlns:a16="http://schemas.microsoft.com/office/drawing/2014/main" id="{FD58624F-1835-496A-B226-BA92EF75BD23}"/>
              </a:ext>
            </a:extLst>
          </p:cNvPr>
          <p:cNvPicPr>
            <a:picLocks noChangeAspect="1"/>
          </p:cNvPicPr>
          <p:nvPr/>
        </p:nvPicPr>
        <p:blipFill>
          <a:blip r:embed="rId5"/>
          <a:stretch>
            <a:fillRect/>
          </a:stretch>
        </p:blipFill>
        <p:spPr>
          <a:xfrm>
            <a:off x="2198600" y="1444173"/>
            <a:ext cx="2460028" cy="1274964"/>
          </a:xfrm>
          <a:prstGeom prst="rect">
            <a:avLst/>
          </a:prstGeom>
          <a:ln w="3175">
            <a:solidFill>
              <a:schemeClr val="tx1"/>
            </a:solidFill>
          </a:ln>
        </p:spPr>
      </p:pic>
      <p:pic>
        <p:nvPicPr>
          <p:cNvPr id="9" name="Picture 8">
            <a:extLst>
              <a:ext uri="{FF2B5EF4-FFF2-40B4-BE49-F238E27FC236}">
                <a16:creationId xmlns:a16="http://schemas.microsoft.com/office/drawing/2014/main" id="{397957B8-74EE-466A-A8B6-0B3275A930CF}"/>
              </a:ext>
            </a:extLst>
          </p:cNvPr>
          <p:cNvPicPr>
            <a:picLocks noChangeAspect="1"/>
          </p:cNvPicPr>
          <p:nvPr/>
        </p:nvPicPr>
        <p:blipFill>
          <a:blip r:embed="rId6"/>
          <a:stretch>
            <a:fillRect/>
          </a:stretch>
        </p:blipFill>
        <p:spPr>
          <a:xfrm>
            <a:off x="5001261" y="1444173"/>
            <a:ext cx="1380952" cy="1276190"/>
          </a:xfrm>
          <a:prstGeom prst="rect">
            <a:avLst/>
          </a:prstGeom>
          <a:ln w="3175">
            <a:solidFill>
              <a:schemeClr val="tx1"/>
            </a:solidFill>
          </a:ln>
        </p:spPr>
      </p:pic>
      <p:sp>
        <p:nvSpPr>
          <p:cNvPr id="10" name="Rectangle 9">
            <a:extLst>
              <a:ext uri="{FF2B5EF4-FFF2-40B4-BE49-F238E27FC236}">
                <a16:creationId xmlns:a16="http://schemas.microsoft.com/office/drawing/2014/main" id="{ACBF25D0-B831-4533-935F-8FD36BF4E12F}"/>
              </a:ext>
            </a:extLst>
          </p:cNvPr>
          <p:cNvSpPr/>
          <p:nvPr/>
        </p:nvSpPr>
        <p:spPr>
          <a:xfrm>
            <a:off x="5159139" y="2367814"/>
            <a:ext cx="731520" cy="298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5463E123-CA13-4422-BD1D-547E67CDCB04}"/>
              </a:ext>
            </a:extLst>
          </p:cNvPr>
          <p:cNvPicPr>
            <a:picLocks noChangeAspect="1"/>
          </p:cNvPicPr>
          <p:nvPr/>
        </p:nvPicPr>
        <p:blipFill>
          <a:blip r:embed="rId7"/>
          <a:stretch>
            <a:fillRect/>
          </a:stretch>
        </p:blipFill>
        <p:spPr>
          <a:xfrm>
            <a:off x="6709473" y="1434548"/>
            <a:ext cx="4990476" cy="1666667"/>
          </a:xfrm>
          <a:prstGeom prst="rect">
            <a:avLst/>
          </a:prstGeom>
        </p:spPr>
      </p:pic>
      <p:sp>
        <p:nvSpPr>
          <p:cNvPr id="13" name="Rectangle 12">
            <a:extLst>
              <a:ext uri="{FF2B5EF4-FFF2-40B4-BE49-F238E27FC236}">
                <a16:creationId xmlns:a16="http://schemas.microsoft.com/office/drawing/2014/main" id="{C36CF50D-4D42-48CE-9082-51A8F8CB89DD}"/>
              </a:ext>
            </a:extLst>
          </p:cNvPr>
          <p:cNvSpPr/>
          <p:nvPr/>
        </p:nvSpPr>
        <p:spPr>
          <a:xfrm>
            <a:off x="7267074" y="1799924"/>
            <a:ext cx="394635" cy="25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4FB3EA8-43BC-4294-BD79-A87FA736959B}"/>
              </a:ext>
            </a:extLst>
          </p:cNvPr>
          <p:cNvSpPr/>
          <p:nvPr/>
        </p:nvSpPr>
        <p:spPr>
          <a:xfrm>
            <a:off x="10125777" y="2741668"/>
            <a:ext cx="721895" cy="258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DA767258-923C-484B-9348-3A5E2AAF6E1E}"/>
              </a:ext>
            </a:extLst>
          </p:cNvPr>
          <p:cNvPicPr>
            <a:picLocks noChangeAspect="1"/>
          </p:cNvPicPr>
          <p:nvPr/>
        </p:nvPicPr>
        <p:blipFill>
          <a:blip r:embed="rId8"/>
          <a:stretch>
            <a:fillRect/>
          </a:stretch>
        </p:blipFill>
        <p:spPr>
          <a:xfrm>
            <a:off x="517055" y="3242947"/>
            <a:ext cx="2790476" cy="971429"/>
          </a:xfrm>
          <a:prstGeom prst="rect">
            <a:avLst/>
          </a:prstGeom>
        </p:spPr>
      </p:pic>
      <p:pic>
        <p:nvPicPr>
          <p:cNvPr id="16" name="Picture 15">
            <a:extLst>
              <a:ext uri="{FF2B5EF4-FFF2-40B4-BE49-F238E27FC236}">
                <a16:creationId xmlns:a16="http://schemas.microsoft.com/office/drawing/2014/main" id="{C23B329A-B7E5-4BFA-9F32-279ABCD590E5}"/>
              </a:ext>
            </a:extLst>
          </p:cNvPr>
          <p:cNvPicPr>
            <a:picLocks noChangeAspect="1"/>
          </p:cNvPicPr>
          <p:nvPr/>
        </p:nvPicPr>
        <p:blipFill>
          <a:blip r:embed="rId9"/>
          <a:stretch>
            <a:fillRect/>
          </a:stretch>
        </p:blipFill>
        <p:spPr>
          <a:xfrm>
            <a:off x="3507127" y="3261995"/>
            <a:ext cx="2771429" cy="952381"/>
          </a:xfrm>
          <a:prstGeom prst="rect">
            <a:avLst/>
          </a:prstGeom>
        </p:spPr>
      </p:pic>
      <p:pic>
        <p:nvPicPr>
          <p:cNvPr id="17" name="Picture 16">
            <a:extLst>
              <a:ext uri="{FF2B5EF4-FFF2-40B4-BE49-F238E27FC236}">
                <a16:creationId xmlns:a16="http://schemas.microsoft.com/office/drawing/2014/main" id="{C6A8532E-0B1E-4E38-B3D9-E6D9F2B67C6E}"/>
              </a:ext>
            </a:extLst>
          </p:cNvPr>
          <p:cNvPicPr>
            <a:picLocks noChangeAspect="1"/>
          </p:cNvPicPr>
          <p:nvPr/>
        </p:nvPicPr>
        <p:blipFill>
          <a:blip r:embed="rId10"/>
          <a:stretch>
            <a:fillRect/>
          </a:stretch>
        </p:blipFill>
        <p:spPr>
          <a:xfrm>
            <a:off x="6709473" y="3266421"/>
            <a:ext cx="2883413" cy="2448579"/>
          </a:xfrm>
          <a:prstGeom prst="rect">
            <a:avLst/>
          </a:prstGeom>
        </p:spPr>
      </p:pic>
    </p:spTree>
    <p:custDataLst>
      <p:tags r:id="rId1"/>
    </p:custDataLst>
    <p:extLst>
      <p:ext uri="{BB962C8B-B14F-4D97-AF65-F5344CB8AC3E}">
        <p14:creationId xmlns:p14="http://schemas.microsoft.com/office/powerpoint/2010/main" val="1949099292"/>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anim calcmode="lin" valueType="num">
                                      <p:cBhvr>
                                        <p:cTn id="23" dur="2000" fill="hold"/>
                                        <p:tgtEl>
                                          <p:spTgt spid="10"/>
                                        </p:tgtEl>
                                        <p:attrNameLst>
                                          <p:attrName>ppt_w</p:attrName>
                                        </p:attrNameLst>
                                      </p:cBhvr>
                                      <p:tavLst>
                                        <p:tav tm="0" fmla="#ppt_w*sin(2.5*pi*$)">
                                          <p:val>
                                            <p:fltVal val="0"/>
                                          </p:val>
                                        </p:tav>
                                        <p:tav tm="100000">
                                          <p:val>
                                            <p:fltVal val="1"/>
                                          </p:val>
                                        </p:tav>
                                      </p:tavLst>
                                    </p:anim>
                                    <p:anim calcmode="lin" valueType="num">
                                      <p:cBhvr>
                                        <p:cTn id="2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Configure CRS</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Add GSKY Web Map Service</a:t>
            </a:r>
            <a:endParaRPr lang="en-AU"/>
          </a:p>
        </p:txBody>
      </p:sp>
      <p:sp>
        <p:nvSpPr>
          <p:cNvPr id="3" name="TextBox 2">
            <a:extLst>
              <a:ext uri="{FF2B5EF4-FFF2-40B4-BE49-F238E27FC236}">
                <a16:creationId xmlns:a16="http://schemas.microsoft.com/office/drawing/2014/main" id="{3515297C-9243-498B-8F4D-FADD888634C0}"/>
              </a:ext>
            </a:extLst>
          </p:cNvPr>
          <p:cNvSpPr txBox="1"/>
          <p:nvPr/>
        </p:nvSpPr>
        <p:spPr>
          <a:xfrm>
            <a:off x="760396" y="1260909"/>
            <a:ext cx="5130265" cy="43088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EPSG:4326 is used as default by ArcGIS Pro. For GSKY it is necessary to use EPSG:3857. This configuration is critical to avoid errors when displaying GSKY datasets.</a:t>
            </a:r>
            <a:endParaRPr lang="en-AU" sz="110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9EBD96B-F00F-4468-BD6F-D343F12A43F0}"/>
              </a:ext>
            </a:extLst>
          </p:cNvPr>
          <p:cNvPicPr>
            <a:picLocks noChangeAspect="1"/>
          </p:cNvPicPr>
          <p:nvPr/>
        </p:nvPicPr>
        <p:blipFill>
          <a:blip r:embed="rId3"/>
          <a:stretch>
            <a:fillRect/>
          </a:stretch>
        </p:blipFill>
        <p:spPr>
          <a:xfrm>
            <a:off x="760396" y="1874271"/>
            <a:ext cx="2095240" cy="3109457"/>
          </a:xfrm>
          <a:prstGeom prst="rect">
            <a:avLst/>
          </a:prstGeom>
        </p:spPr>
      </p:pic>
      <p:sp>
        <p:nvSpPr>
          <p:cNvPr id="7" name="Rectangle 6">
            <a:extLst>
              <a:ext uri="{FF2B5EF4-FFF2-40B4-BE49-F238E27FC236}">
                <a16:creationId xmlns:a16="http://schemas.microsoft.com/office/drawing/2014/main" id="{9CD8174C-F83F-4CAD-A358-10483B528801}"/>
              </a:ext>
            </a:extLst>
          </p:cNvPr>
          <p:cNvSpPr/>
          <p:nvPr/>
        </p:nvSpPr>
        <p:spPr>
          <a:xfrm>
            <a:off x="789271" y="2733575"/>
            <a:ext cx="423511"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A94778F-DBA4-49C3-A739-16C034883EDE}"/>
              </a:ext>
            </a:extLst>
          </p:cNvPr>
          <p:cNvSpPr/>
          <p:nvPr/>
        </p:nvSpPr>
        <p:spPr>
          <a:xfrm>
            <a:off x="1404934" y="4783336"/>
            <a:ext cx="546634" cy="1719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B97DBB49-406B-4345-B61F-962A14731A8F}"/>
              </a:ext>
            </a:extLst>
          </p:cNvPr>
          <p:cNvPicPr>
            <a:picLocks noChangeAspect="1"/>
          </p:cNvPicPr>
          <p:nvPr/>
        </p:nvPicPr>
        <p:blipFill>
          <a:blip r:embed="rId4"/>
          <a:stretch>
            <a:fillRect/>
          </a:stretch>
        </p:blipFill>
        <p:spPr>
          <a:xfrm>
            <a:off x="2971080" y="1874271"/>
            <a:ext cx="5087709" cy="2840463"/>
          </a:xfrm>
          <a:prstGeom prst="rect">
            <a:avLst/>
          </a:prstGeom>
        </p:spPr>
      </p:pic>
      <p:sp>
        <p:nvSpPr>
          <p:cNvPr id="10" name="Rectangle 9">
            <a:extLst>
              <a:ext uri="{FF2B5EF4-FFF2-40B4-BE49-F238E27FC236}">
                <a16:creationId xmlns:a16="http://schemas.microsoft.com/office/drawing/2014/main" id="{4A519CC0-5EBE-4085-9558-6D06E0A5EEB4}"/>
              </a:ext>
            </a:extLst>
          </p:cNvPr>
          <p:cNvSpPr/>
          <p:nvPr/>
        </p:nvSpPr>
        <p:spPr>
          <a:xfrm>
            <a:off x="3070459" y="2825015"/>
            <a:ext cx="921877" cy="168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A5AFD05C-C1D9-4988-AEE3-4CCFAD2702FD}"/>
              </a:ext>
            </a:extLst>
          </p:cNvPr>
          <p:cNvSpPr/>
          <p:nvPr/>
        </p:nvSpPr>
        <p:spPr>
          <a:xfrm>
            <a:off x="4581625" y="3609474"/>
            <a:ext cx="2069432" cy="2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59B11E80-B688-4BDA-976D-5F2C8469F1FD}"/>
              </a:ext>
            </a:extLst>
          </p:cNvPr>
          <p:cNvSpPr/>
          <p:nvPr/>
        </p:nvSpPr>
        <p:spPr>
          <a:xfrm>
            <a:off x="6910939" y="4456978"/>
            <a:ext cx="529389" cy="201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536576298"/>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anim calcmode="lin" valueType="num">
                                      <p:cBhvr>
                                        <p:cTn id="20" dur="2000" fill="hold"/>
                                        <p:tgtEl>
                                          <p:spTgt spid="8"/>
                                        </p:tgtEl>
                                        <p:attrNameLst>
                                          <p:attrName>ppt_w</p:attrName>
                                        </p:attrNameLst>
                                      </p:cBhvr>
                                      <p:tavLst>
                                        <p:tav tm="0" fmla="#ppt_w*sin(2.5*pi*$)">
                                          <p:val>
                                            <p:fltVal val="0"/>
                                          </p:val>
                                        </p:tav>
                                        <p:tav tm="100000">
                                          <p:val>
                                            <p:fltVal val="1"/>
                                          </p:val>
                                        </p:tav>
                                      </p:tavLst>
                                    </p:anim>
                                    <p:anim calcmode="lin" valueType="num">
                                      <p:cBhvr>
                                        <p:cTn id="21"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0"/>
                                        <p:tgtEl>
                                          <p:spTgt spid="10"/>
                                        </p:tgtEl>
                                      </p:cBhvr>
                                    </p:animEffect>
                                    <p:anim calcmode="lin" valueType="num">
                                      <p:cBhvr>
                                        <p:cTn id="32" dur="2000" fill="hold"/>
                                        <p:tgtEl>
                                          <p:spTgt spid="10"/>
                                        </p:tgtEl>
                                        <p:attrNameLst>
                                          <p:attrName>ppt_w</p:attrName>
                                        </p:attrNameLst>
                                      </p:cBhvr>
                                      <p:tavLst>
                                        <p:tav tm="0" fmla="#ppt_w*sin(2.5*pi*$)">
                                          <p:val>
                                            <p:fltVal val="0"/>
                                          </p:val>
                                        </p:tav>
                                        <p:tav tm="100000">
                                          <p:val>
                                            <p:fltVal val="1"/>
                                          </p:val>
                                        </p:tav>
                                      </p:tavLst>
                                    </p:anim>
                                    <p:anim calcmode="lin" valueType="num">
                                      <p:cBhvr>
                                        <p:cTn id="33"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000"/>
                                        <p:tgtEl>
                                          <p:spTgt spid="11"/>
                                        </p:tgtEl>
                                      </p:cBhvr>
                                    </p:animEffect>
                                    <p:anim calcmode="lin" valueType="num">
                                      <p:cBhvr>
                                        <p:cTn id="39" dur="2000" fill="hold"/>
                                        <p:tgtEl>
                                          <p:spTgt spid="11"/>
                                        </p:tgtEl>
                                        <p:attrNameLst>
                                          <p:attrName>ppt_w</p:attrName>
                                        </p:attrNameLst>
                                      </p:cBhvr>
                                      <p:tavLst>
                                        <p:tav tm="0" fmla="#ppt_w*sin(2.5*pi*$)">
                                          <p:val>
                                            <p:fltVal val="0"/>
                                          </p:val>
                                        </p:tav>
                                        <p:tav tm="100000">
                                          <p:val>
                                            <p:fltVal val="1"/>
                                          </p:val>
                                        </p:tav>
                                      </p:tavLst>
                                    </p:anim>
                                    <p:anim calcmode="lin" valueType="num">
                                      <p:cBhvr>
                                        <p:cTn id="40"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45"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000"/>
                                        <p:tgtEl>
                                          <p:spTgt spid="12"/>
                                        </p:tgtEl>
                                      </p:cBhvr>
                                    </p:animEffect>
                                    <p:anim calcmode="lin" valueType="num">
                                      <p:cBhvr>
                                        <p:cTn id="46" dur="2000" fill="hold"/>
                                        <p:tgtEl>
                                          <p:spTgt spid="12"/>
                                        </p:tgtEl>
                                        <p:attrNameLst>
                                          <p:attrName>ppt_w</p:attrName>
                                        </p:attrNameLst>
                                      </p:cBhvr>
                                      <p:tavLst>
                                        <p:tav tm="0" fmla="#ppt_w*sin(2.5*pi*$)">
                                          <p:val>
                                            <p:fltVal val="0"/>
                                          </p:val>
                                        </p:tav>
                                        <p:tav tm="100000">
                                          <p:val>
                                            <p:fltVal val="1"/>
                                          </p:val>
                                        </p:tav>
                                      </p:tavLst>
                                    </p:anim>
                                    <p:anim calcmode="lin" valueType="num">
                                      <p:cBhvr>
                                        <p:cTn id="47"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Web Map Service</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Advanced Usage of ArcGIS Pro</a:t>
            </a:r>
            <a:endParaRPr lang="en-AU"/>
          </a:p>
        </p:txBody>
      </p:sp>
      <p:pic>
        <p:nvPicPr>
          <p:cNvPr id="3" name="Picture 2">
            <a:extLst>
              <a:ext uri="{FF2B5EF4-FFF2-40B4-BE49-F238E27FC236}">
                <a16:creationId xmlns:a16="http://schemas.microsoft.com/office/drawing/2014/main" id="{F7CB81A5-4B5C-4252-BBFA-3ECA8CC8674C}"/>
              </a:ext>
            </a:extLst>
          </p:cNvPr>
          <p:cNvPicPr>
            <a:picLocks noChangeAspect="1"/>
          </p:cNvPicPr>
          <p:nvPr/>
        </p:nvPicPr>
        <p:blipFill>
          <a:blip r:embed="rId3"/>
          <a:stretch>
            <a:fillRect/>
          </a:stretch>
        </p:blipFill>
        <p:spPr>
          <a:xfrm>
            <a:off x="597356" y="1192705"/>
            <a:ext cx="2219048" cy="1200000"/>
          </a:xfrm>
          <a:prstGeom prst="rect">
            <a:avLst/>
          </a:prstGeom>
          <a:ln w="3175">
            <a:solidFill>
              <a:schemeClr val="tx1"/>
            </a:solidFill>
          </a:ln>
        </p:spPr>
      </p:pic>
      <p:sp>
        <p:nvSpPr>
          <p:cNvPr id="6" name="Rectangle 5">
            <a:extLst>
              <a:ext uri="{FF2B5EF4-FFF2-40B4-BE49-F238E27FC236}">
                <a16:creationId xmlns:a16="http://schemas.microsoft.com/office/drawing/2014/main" id="{EDE51EBF-AF66-425A-AB48-D2BAEF8897D8}"/>
              </a:ext>
            </a:extLst>
          </p:cNvPr>
          <p:cNvSpPr/>
          <p:nvPr/>
        </p:nvSpPr>
        <p:spPr>
          <a:xfrm>
            <a:off x="1915428" y="1775500"/>
            <a:ext cx="891351" cy="166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BF4683B7-DCAF-4DCF-BAB4-D84D59A7367A}"/>
              </a:ext>
            </a:extLst>
          </p:cNvPr>
          <p:cNvPicPr>
            <a:picLocks noChangeAspect="1"/>
          </p:cNvPicPr>
          <p:nvPr/>
        </p:nvPicPr>
        <p:blipFill>
          <a:blip r:embed="rId4"/>
          <a:stretch>
            <a:fillRect/>
          </a:stretch>
        </p:blipFill>
        <p:spPr>
          <a:xfrm>
            <a:off x="594621" y="2434365"/>
            <a:ext cx="2228571" cy="876190"/>
          </a:xfrm>
          <a:prstGeom prst="rect">
            <a:avLst/>
          </a:prstGeom>
          <a:ln w="3175">
            <a:solidFill>
              <a:schemeClr val="tx1"/>
            </a:solidFill>
          </a:ln>
        </p:spPr>
      </p:pic>
      <p:sp>
        <p:nvSpPr>
          <p:cNvPr id="8" name="Rectangle 7">
            <a:extLst>
              <a:ext uri="{FF2B5EF4-FFF2-40B4-BE49-F238E27FC236}">
                <a16:creationId xmlns:a16="http://schemas.microsoft.com/office/drawing/2014/main" id="{71965B18-9163-4700-B79D-23DD44118A53}"/>
              </a:ext>
            </a:extLst>
          </p:cNvPr>
          <p:cNvSpPr/>
          <p:nvPr/>
        </p:nvSpPr>
        <p:spPr>
          <a:xfrm>
            <a:off x="644890" y="2656574"/>
            <a:ext cx="1174282" cy="2310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B7DBE33-B1F3-4FF9-9F57-CA5852994981}"/>
              </a:ext>
            </a:extLst>
          </p:cNvPr>
          <p:cNvPicPr>
            <a:picLocks noChangeAspect="1"/>
          </p:cNvPicPr>
          <p:nvPr/>
        </p:nvPicPr>
        <p:blipFill>
          <a:blip r:embed="rId5"/>
          <a:stretch>
            <a:fillRect/>
          </a:stretch>
        </p:blipFill>
        <p:spPr>
          <a:xfrm>
            <a:off x="584996" y="3352215"/>
            <a:ext cx="2916457" cy="2293091"/>
          </a:xfrm>
          <a:prstGeom prst="rect">
            <a:avLst/>
          </a:prstGeom>
        </p:spPr>
      </p:pic>
      <p:sp>
        <p:nvSpPr>
          <p:cNvPr id="10" name="Rectangle 9">
            <a:extLst>
              <a:ext uri="{FF2B5EF4-FFF2-40B4-BE49-F238E27FC236}">
                <a16:creationId xmlns:a16="http://schemas.microsoft.com/office/drawing/2014/main" id="{A9AA9311-9200-4A0D-922C-F41DCD30DD7E}"/>
              </a:ext>
            </a:extLst>
          </p:cNvPr>
          <p:cNvSpPr/>
          <p:nvPr/>
        </p:nvSpPr>
        <p:spPr>
          <a:xfrm>
            <a:off x="1246851" y="3647084"/>
            <a:ext cx="1138668" cy="129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7F0AF791-EEB1-4069-8A7D-ADB3DFB2C319}"/>
              </a:ext>
            </a:extLst>
          </p:cNvPr>
          <p:cNvSpPr/>
          <p:nvPr/>
        </p:nvSpPr>
        <p:spPr>
          <a:xfrm>
            <a:off x="2562305" y="5353385"/>
            <a:ext cx="413516" cy="1582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51002FB3-2841-45AC-B102-5CF468EDD86B}"/>
              </a:ext>
            </a:extLst>
          </p:cNvPr>
          <p:cNvPicPr>
            <a:picLocks noChangeAspect="1"/>
          </p:cNvPicPr>
          <p:nvPr/>
        </p:nvPicPr>
        <p:blipFill>
          <a:blip r:embed="rId6"/>
          <a:stretch>
            <a:fillRect/>
          </a:stretch>
        </p:blipFill>
        <p:spPr>
          <a:xfrm>
            <a:off x="3906017" y="1192705"/>
            <a:ext cx="2666667" cy="3733333"/>
          </a:xfrm>
          <a:prstGeom prst="rect">
            <a:avLst/>
          </a:prstGeom>
          <a:ln w="3175">
            <a:solidFill>
              <a:schemeClr val="tx1"/>
            </a:solidFill>
          </a:ln>
        </p:spPr>
      </p:pic>
      <p:sp>
        <p:nvSpPr>
          <p:cNvPr id="13" name="Rectangle 12">
            <a:extLst>
              <a:ext uri="{FF2B5EF4-FFF2-40B4-BE49-F238E27FC236}">
                <a16:creationId xmlns:a16="http://schemas.microsoft.com/office/drawing/2014/main" id="{2C236046-9AB4-4F25-AB22-0D0F46F2916C}"/>
              </a:ext>
            </a:extLst>
          </p:cNvPr>
          <p:cNvSpPr/>
          <p:nvPr/>
        </p:nvSpPr>
        <p:spPr>
          <a:xfrm>
            <a:off x="3953836" y="1244373"/>
            <a:ext cx="521912" cy="195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4785599-25C6-4A9A-BC79-6056D87ECF01}"/>
              </a:ext>
            </a:extLst>
          </p:cNvPr>
          <p:cNvSpPr/>
          <p:nvPr/>
        </p:nvSpPr>
        <p:spPr>
          <a:xfrm>
            <a:off x="4726004" y="3975234"/>
            <a:ext cx="1837055" cy="211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3BEA7719-2625-4691-BF9C-3B81A768B6CA}"/>
              </a:ext>
            </a:extLst>
          </p:cNvPr>
          <p:cNvSpPr/>
          <p:nvPr/>
        </p:nvSpPr>
        <p:spPr>
          <a:xfrm>
            <a:off x="4329221" y="3075080"/>
            <a:ext cx="521912" cy="195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DF9F18B3-8D31-4C98-8E2A-C1CA49D1111C}"/>
              </a:ext>
            </a:extLst>
          </p:cNvPr>
          <p:cNvPicPr>
            <a:picLocks noChangeAspect="1"/>
          </p:cNvPicPr>
          <p:nvPr/>
        </p:nvPicPr>
        <p:blipFill>
          <a:blip r:embed="rId7"/>
          <a:stretch>
            <a:fillRect/>
          </a:stretch>
        </p:blipFill>
        <p:spPr>
          <a:xfrm>
            <a:off x="6681344" y="1192705"/>
            <a:ext cx="1961905" cy="914286"/>
          </a:xfrm>
          <a:prstGeom prst="rect">
            <a:avLst/>
          </a:prstGeom>
          <a:ln w="3175">
            <a:solidFill>
              <a:schemeClr val="tx1"/>
            </a:solidFill>
          </a:ln>
        </p:spPr>
      </p:pic>
      <p:sp>
        <p:nvSpPr>
          <p:cNvPr id="21" name="Rectangle 20">
            <a:extLst>
              <a:ext uri="{FF2B5EF4-FFF2-40B4-BE49-F238E27FC236}">
                <a16:creationId xmlns:a16="http://schemas.microsoft.com/office/drawing/2014/main" id="{694E5431-A67A-46A6-B28C-9A8CA675E205}"/>
              </a:ext>
            </a:extLst>
          </p:cNvPr>
          <p:cNvSpPr/>
          <p:nvPr/>
        </p:nvSpPr>
        <p:spPr>
          <a:xfrm>
            <a:off x="7151571" y="1633570"/>
            <a:ext cx="1126155" cy="2144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3371C510-6C7D-4593-99F9-06783F35CAE0}"/>
              </a:ext>
            </a:extLst>
          </p:cNvPr>
          <p:cNvPicPr>
            <a:picLocks noChangeAspect="1"/>
          </p:cNvPicPr>
          <p:nvPr/>
        </p:nvPicPr>
        <p:blipFill>
          <a:blip r:embed="rId8"/>
          <a:stretch>
            <a:fillRect/>
          </a:stretch>
        </p:blipFill>
        <p:spPr>
          <a:xfrm>
            <a:off x="8605125" y="4215587"/>
            <a:ext cx="2414490" cy="1834719"/>
          </a:xfrm>
          <a:prstGeom prst="rect">
            <a:avLst/>
          </a:prstGeom>
          <a:ln w="3175">
            <a:solidFill>
              <a:schemeClr val="tx1"/>
            </a:solidFill>
          </a:ln>
        </p:spPr>
      </p:pic>
      <p:pic>
        <p:nvPicPr>
          <p:cNvPr id="27" name="Picture 26">
            <a:extLst>
              <a:ext uri="{FF2B5EF4-FFF2-40B4-BE49-F238E27FC236}">
                <a16:creationId xmlns:a16="http://schemas.microsoft.com/office/drawing/2014/main" id="{96157846-CF01-4B22-8C0F-AE445AABA696}"/>
              </a:ext>
            </a:extLst>
          </p:cNvPr>
          <p:cNvPicPr>
            <a:picLocks noChangeAspect="1"/>
          </p:cNvPicPr>
          <p:nvPr/>
        </p:nvPicPr>
        <p:blipFill>
          <a:blip r:embed="rId9"/>
          <a:stretch>
            <a:fillRect/>
          </a:stretch>
        </p:blipFill>
        <p:spPr>
          <a:xfrm>
            <a:off x="6670330" y="2211160"/>
            <a:ext cx="1837054" cy="2726294"/>
          </a:xfrm>
          <a:prstGeom prst="rect">
            <a:avLst/>
          </a:prstGeom>
          <a:ln w="3175">
            <a:solidFill>
              <a:schemeClr val="tx1"/>
            </a:solidFill>
          </a:ln>
        </p:spPr>
      </p:pic>
      <p:sp>
        <p:nvSpPr>
          <p:cNvPr id="28" name="Rectangle 27">
            <a:extLst>
              <a:ext uri="{FF2B5EF4-FFF2-40B4-BE49-F238E27FC236}">
                <a16:creationId xmlns:a16="http://schemas.microsoft.com/office/drawing/2014/main" id="{02B314B0-B067-45FE-B1BA-A266D3512AB3}"/>
              </a:ext>
            </a:extLst>
          </p:cNvPr>
          <p:cNvSpPr/>
          <p:nvPr/>
        </p:nvSpPr>
        <p:spPr>
          <a:xfrm>
            <a:off x="6824330" y="2993461"/>
            <a:ext cx="221979" cy="95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2BF7AA3C-FA25-4E2A-9F98-E1922F8A2826}"/>
              </a:ext>
            </a:extLst>
          </p:cNvPr>
          <p:cNvSpPr/>
          <p:nvPr/>
        </p:nvSpPr>
        <p:spPr>
          <a:xfrm>
            <a:off x="7382243" y="4788494"/>
            <a:ext cx="324000" cy="98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C4ABBB6F-9EC7-4D09-8FB6-D0B96EA73D3D}"/>
              </a:ext>
            </a:extLst>
          </p:cNvPr>
          <p:cNvPicPr>
            <a:picLocks noChangeAspect="1"/>
          </p:cNvPicPr>
          <p:nvPr/>
        </p:nvPicPr>
        <p:blipFill>
          <a:blip r:embed="rId10"/>
          <a:stretch>
            <a:fillRect/>
          </a:stretch>
        </p:blipFill>
        <p:spPr>
          <a:xfrm>
            <a:off x="8592257" y="2240036"/>
            <a:ext cx="3262618" cy="1821516"/>
          </a:xfrm>
          <a:prstGeom prst="rect">
            <a:avLst/>
          </a:prstGeom>
        </p:spPr>
      </p:pic>
      <p:sp>
        <p:nvSpPr>
          <p:cNvPr id="31" name="Rectangle 30">
            <a:extLst>
              <a:ext uri="{FF2B5EF4-FFF2-40B4-BE49-F238E27FC236}">
                <a16:creationId xmlns:a16="http://schemas.microsoft.com/office/drawing/2014/main" id="{9B256525-6290-4A3C-A1A8-1330EF5F272D}"/>
              </a:ext>
            </a:extLst>
          </p:cNvPr>
          <p:cNvSpPr/>
          <p:nvPr/>
        </p:nvSpPr>
        <p:spPr>
          <a:xfrm>
            <a:off x="8701262" y="2863519"/>
            <a:ext cx="483192" cy="87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385D57D7-6A90-4C9C-B310-D6B68AF1B17A}"/>
              </a:ext>
            </a:extLst>
          </p:cNvPr>
          <p:cNvSpPr/>
          <p:nvPr/>
        </p:nvSpPr>
        <p:spPr>
          <a:xfrm>
            <a:off x="9615655" y="3368850"/>
            <a:ext cx="1332000" cy="1151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46A84971-CD99-4F5A-B3A1-925E5D7A80B4}"/>
              </a:ext>
            </a:extLst>
          </p:cNvPr>
          <p:cNvSpPr/>
          <p:nvPr/>
        </p:nvSpPr>
        <p:spPr>
          <a:xfrm>
            <a:off x="12840124" y="4793867"/>
            <a:ext cx="277474" cy="104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FAA1E62C-AD78-4F5F-B3E1-66648A71DB58}"/>
              </a:ext>
            </a:extLst>
          </p:cNvPr>
          <p:cNvSpPr/>
          <p:nvPr/>
        </p:nvSpPr>
        <p:spPr>
          <a:xfrm>
            <a:off x="11117179" y="3888606"/>
            <a:ext cx="346509" cy="1288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a:extLst>
              <a:ext uri="{FF2B5EF4-FFF2-40B4-BE49-F238E27FC236}">
                <a16:creationId xmlns:a16="http://schemas.microsoft.com/office/drawing/2014/main" id="{060E799C-76E7-4EC5-80F2-E0574B57579F}"/>
              </a:ext>
            </a:extLst>
          </p:cNvPr>
          <p:cNvSpPr txBox="1"/>
          <p:nvPr/>
        </p:nvSpPr>
        <p:spPr>
          <a:xfrm>
            <a:off x="8708435" y="1096454"/>
            <a:ext cx="3146440" cy="600164"/>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NOTE: The CRS reverts to EPSG:4326 everytime a new GSKY layer is added. Hence, it is important to set the CRS to EPSG:3857 after each new addition.</a:t>
            </a:r>
            <a:endParaRPr lang="en-AU" sz="1100">
              <a:latin typeface="Calibri" panose="020F0502020204030204" pitchFamily="34" charset="0"/>
              <a:cs typeface="Calibri" panose="020F0502020204030204" pitchFamily="34" charset="0"/>
            </a:endParaRPr>
          </a:p>
        </p:txBody>
      </p:sp>
      <p:pic>
        <p:nvPicPr>
          <p:cNvPr id="37" name="Picture 36">
            <a:extLst>
              <a:ext uri="{FF2B5EF4-FFF2-40B4-BE49-F238E27FC236}">
                <a16:creationId xmlns:a16="http://schemas.microsoft.com/office/drawing/2014/main" id="{6DCADCCF-E8C4-492E-842F-581C2D570985}"/>
              </a:ext>
            </a:extLst>
          </p:cNvPr>
          <p:cNvPicPr>
            <a:picLocks noChangeAspect="1"/>
          </p:cNvPicPr>
          <p:nvPr/>
        </p:nvPicPr>
        <p:blipFill>
          <a:blip r:embed="rId11"/>
          <a:stretch>
            <a:fillRect/>
          </a:stretch>
        </p:blipFill>
        <p:spPr>
          <a:xfrm>
            <a:off x="3075291" y="1193014"/>
            <a:ext cx="542857" cy="952381"/>
          </a:xfrm>
          <a:prstGeom prst="rect">
            <a:avLst/>
          </a:prstGeom>
          <a:ln w="3175">
            <a:solidFill>
              <a:schemeClr val="tx1"/>
            </a:solidFill>
          </a:ln>
        </p:spPr>
      </p:pic>
    </p:spTree>
    <p:custDataLst>
      <p:tags r:id="rId1"/>
    </p:custDataLst>
    <p:extLst>
      <p:ext uri="{BB962C8B-B14F-4D97-AF65-F5344CB8AC3E}">
        <p14:creationId xmlns:p14="http://schemas.microsoft.com/office/powerpoint/2010/main" val="1187056222"/>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anim calcmode="lin" valueType="num">
                                      <p:cBhvr>
                                        <p:cTn id="25" dur="2000" fill="hold"/>
                                        <p:tgtEl>
                                          <p:spTgt spid="8"/>
                                        </p:tgtEl>
                                        <p:attrNameLst>
                                          <p:attrName>ppt_w</p:attrName>
                                        </p:attrNameLst>
                                      </p:cBhvr>
                                      <p:tavLst>
                                        <p:tav tm="0" fmla="#ppt_w*sin(2.5*pi*$)">
                                          <p:val>
                                            <p:fltVal val="0"/>
                                          </p:val>
                                        </p:tav>
                                        <p:tav tm="100000">
                                          <p:val>
                                            <p:fltVal val="1"/>
                                          </p:val>
                                        </p:tav>
                                      </p:tavLst>
                                    </p:anim>
                                    <p:anim calcmode="lin" valueType="num">
                                      <p:cBhvr>
                                        <p:cTn id="26"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000"/>
                                        <p:tgtEl>
                                          <p:spTgt spid="10"/>
                                        </p:tgtEl>
                                      </p:cBhvr>
                                    </p:animEffect>
                                    <p:anim calcmode="lin" valueType="num">
                                      <p:cBhvr>
                                        <p:cTn id="37" dur="2000" fill="hold"/>
                                        <p:tgtEl>
                                          <p:spTgt spid="10"/>
                                        </p:tgtEl>
                                        <p:attrNameLst>
                                          <p:attrName>ppt_w</p:attrName>
                                        </p:attrNameLst>
                                      </p:cBhvr>
                                      <p:tavLst>
                                        <p:tav tm="0" fmla="#ppt_w*sin(2.5*pi*$)">
                                          <p:val>
                                            <p:fltVal val="0"/>
                                          </p:val>
                                        </p:tav>
                                        <p:tav tm="100000">
                                          <p:val>
                                            <p:fltVal val="1"/>
                                          </p:val>
                                        </p:tav>
                                      </p:tavLst>
                                    </p:anim>
                                    <p:anim calcmode="lin" valueType="num">
                                      <p:cBhvr>
                                        <p:cTn id="38"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0"/>
                                        <p:tgtEl>
                                          <p:spTgt spid="11"/>
                                        </p:tgtEl>
                                      </p:cBhvr>
                                    </p:animEffect>
                                    <p:anim calcmode="lin" valueType="num">
                                      <p:cBhvr>
                                        <p:cTn id="44" dur="2000" fill="hold"/>
                                        <p:tgtEl>
                                          <p:spTgt spid="11"/>
                                        </p:tgtEl>
                                        <p:attrNameLst>
                                          <p:attrName>ppt_w</p:attrName>
                                        </p:attrNameLst>
                                      </p:cBhvr>
                                      <p:tavLst>
                                        <p:tav tm="0" fmla="#ppt_w*sin(2.5*pi*$)">
                                          <p:val>
                                            <p:fltVal val="0"/>
                                          </p:val>
                                        </p:tav>
                                        <p:tav tm="100000">
                                          <p:val>
                                            <p:fltVal val="1"/>
                                          </p:val>
                                        </p:tav>
                                      </p:tavLst>
                                    </p:anim>
                                    <p:anim calcmode="lin" valueType="num">
                                      <p:cBhvr>
                                        <p:cTn id="4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2000"/>
                                        <p:tgtEl>
                                          <p:spTgt spid="13"/>
                                        </p:tgtEl>
                                      </p:cBhvr>
                                    </p:animEffect>
                                    <p:anim calcmode="lin" valueType="num">
                                      <p:cBhvr>
                                        <p:cTn id="56" dur="2000" fill="hold"/>
                                        <p:tgtEl>
                                          <p:spTgt spid="13"/>
                                        </p:tgtEl>
                                        <p:attrNameLst>
                                          <p:attrName>ppt_w</p:attrName>
                                        </p:attrNameLst>
                                      </p:cBhvr>
                                      <p:tavLst>
                                        <p:tav tm="0" fmla="#ppt_w*sin(2.5*pi*$)">
                                          <p:val>
                                            <p:fltVal val="0"/>
                                          </p:val>
                                        </p:tav>
                                        <p:tav tm="100000">
                                          <p:val>
                                            <p:fltVal val="1"/>
                                          </p:val>
                                        </p:tav>
                                      </p:tavLst>
                                    </p:anim>
                                    <p:anim calcmode="lin" valueType="num">
                                      <p:cBhvr>
                                        <p:cTn id="57"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2000"/>
                                        <p:tgtEl>
                                          <p:spTgt spid="19"/>
                                        </p:tgtEl>
                                      </p:cBhvr>
                                    </p:animEffect>
                                    <p:anim calcmode="lin" valueType="num">
                                      <p:cBhvr>
                                        <p:cTn id="63" dur="2000" fill="hold"/>
                                        <p:tgtEl>
                                          <p:spTgt spid="19"/>
                                        </p:tgtEl>
                                        <p:attrNameLst>
                                          <p:attrName>ppt_w</p:attrName>
                                        </p:attrNameLst>
                                      </p:cBhvr>
                                      <p:tavLst>
                                        <p:tav tm="0" fmla="#ppt_w*sin(2.5*pi*$)">
                                          <p:val>
                                            <p:fltVal val="0"/>
                                          </p:val>
                                        </p:tav>
                                        <p:tav tm="100000">
                                          <p:val>
                                            <p:fltVal val="1"/>
                                          </p:val>
                                        </p:tav>
                                      </p:tavLst>
                                    </p:anim>
                                    <p:anim calcmode="lin" valueType="num">
                                      <p:cBhvr>
                                        <p:cTn id="64"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2000"/>
                                        <p:tgtEl>
                                          <p:spTgt spid="14"/>
                                        </p:tgtEl>
                                      </p:cBhvr>
                                    </p:animEffect>
                                    <p:anim calcmode="lin" valueType="num">
                                      <p:cBhvr>
                                        <p:cTn id="70" dur="2000" fill="hold"/>
                                        <p:tgtEl>
                                          <p:spTgt spid="14"/>
                                        </p:tgtEl>
                                        <p:attrNameLst>
                                          <p:attrName>ppt_w</p:attrName>
                                        </p:attrNameLst>
                                      </p:cBhvr>
                                      <p:tavLst>
                                        <p:tav tm="0" fmla="#ppt_w*sin(2.5*pi*$)">
                                          <p:val>
                                            <p:fltVal val="0"/>
                                          </p:val>
                                        </p:tav>
                                        <p:tav tm="100000">
                                          <p:val>
                                            <p:fltVal val="1"/>
                                          </p:val>
                                        </p:tav>
                                      </p:tavLst>
                                    </p:anim>
                                    <p:anim calcmode="lin" valueType="num">
                                      <p:cBhvr>
                                        <p:cTn id="7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2000"/>
                                        <p:tgtEl>
                                          <p:spTgt spid="21"/>
                                        </p:tgtEl>
                                      </p:cBhvr>
                                    </p:animEffect>
                                    <p:anim calcmode="lin" valueType="num">
                                      <p:cBhvr>
                                        <p:cTn id="77" dur="2000" fill="hold"/>
                                        <p:tgtEl>
                                          <p:spTgt spid="21"/>
                                        </p:tgtEl>
                                        <p:attrNameLst>
                                          <p:attrName>ppt_w</p:attrName>
                                        </p:attrNameLst>
                                      </p:cBhvr>
                                      <p:tavLst>
                                        <p:tav tm="0" fmla="#ppt_w*sin(2.5*pi*$)">
                                          <p:val>
                                            <p:fltVal val="0"/>
                                          </p:val>
                                        </p:tav>
                                        <p:tav tm="100000">
                                          <p:val>
                                            <p:fltVal val="1"/>
                                          </p:val>
                                        </p:tav>
                                      </p:tavLst>
                                    </p:anim>
                                    <p:anim calcmode="lin" valueType="num">
                                      <p:cBhvr>
                                        <p:cTn id="7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childTnLst>
                    </p:cTn>
                  </p:par>
                  <p:par>
                    <p:cTn id="89" fill="hold">
                      <p:stCondLst>
                        <p:cond delay="indefinite"/>
                      </p:stCondLst>
                      <p:childTnLst>
                        <p:par>
                          <p:cTn id="90" fill="hold">
                            <p:stCondLst>
                              <p:cond delay="0"/>
                            </p:stCondLst>
                            <p:childTnLst>
                              <p:par>
                                <p:cTn id="91" presetID="45"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000"/>
                                        <p:tgtEl>
                                          <p:spTgt spid="28"/>
                                        </p:tgtEl>
                                      </p:cBhvr>
                                    </p:animEffect>
                                    <p:anim calcmode="lin" valueType="num">
                                      <p:cBhvr>
                                        <p:cTn id="94" dur="2000" fill="hold"/>
                                        <p:tgtEl>
                                          <p:spTgt spid="28"/>
                                        </p:tgtEl>
                                        <p:attrNameLst>
                                          <p:attrName>ppt_w</p:attrName>
                                        </p:attrNameLst>
                                      </p:cBhvr>
                                      <p:tavLst>
                                        <p:tav tm="0" fmla="#ppt_w*sin(2.5*pi*$)">
                                          <p:val>
                                            <p:fltVal val="0"/>
                                          </p:val>
                                        </p:tav>
                                        <p:tav tm="100000">
                                          <p:val>
                                            <p:fltVal val="1"/>
                                          </p:val>
                                        </p:tav>
                                      </p:tavLst>
                                    </p:anim>
                                    <p:anim calcmode="lin" valueType="num">
                                      <p:cBhvr>
                                        <p:cTn id="95"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2000"/>
                                        <p:tgtEl>
                                          <p:spTgt spid="29"/>
                                        </p:tgtEl>
                                      </p:cBhvr>
                                    </p:animEffect>
                                    <p:anim calcmode="lin" valueType="num">
                                      <p:cBhvr>
                                        <p:cTn id="101" dur="2000" fill="hold"/>
                                        <p:tgtEl>
                                          <p:spTgt spid="29"/>
                                        </p:tgtEl>
                                        <p:attrNameLst>
                                          <p:attrName>ppt_w</p:attrName>
                                        </p:attrNameLst>
                                      </p:cBhvr>
                                      <p:tavLst>
                                        <p:tav tm="0" fmla="#ppt_w*sin(2.5*pi*$)">
                                          <p:val>
                                            <p:fltVal val="0"/>
                                          </p:val>
                                        </p:tav>
                                        <p:tav tm="100000">
                                          <p:val>
                                            <p:fltVal val="1"/>
                                          </p:val>
                                        </p:tav>
                                      </p:tavLst>
                                    </p:anim>
                                    <p:anim calcmode="lin" valueType="num">
                                      <p:cBhvr>
                                        <p:cTn id="10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2000"/>
                                        <p:tgtEl>
                                          <p:spTgt spid="31"/>
                                        </p:tgtEl>
                                      </p:cBhvr>
                                    </p:animEffect>
                                    <p:anim calcmode="lin" valueType="num">
                                      <p:cBhvr>
                                        <p:cTn id="113" dur="2000" fill="hold"/>
                                        <p:tgtEl>
                                          <p:spTgt spid="31"/>
                                        </p:tgtEl>
                                        <p:attrNameLst>
                                          <p:attrName>ppt_w</p:attrName>
                                        </p:attrNameLst>
                                      </p:cBhvr>
                                      <p:tavLst>
                                        <p:tav tm="0" fmla="#ppt_w*sin(2.5*pi*$)">
                                          <p:val>
                                            <p:fltVal val="0"/>
                                          </p:val>
                                        </p:tav>
                                        <p:tav tm="100000">
                                          <p:val>
                                            <p:fltVal val="1"/>
                                          </p:val>
                                        </p:tav>
                                      </p:tavLst>
                                    </p:anim>
                                    <p:anim calcmode="lin" valueType="num">
                                      <p:cBhvr>
                                        <p:cTn id="1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2000"/>
                                        <p:tgtEl>
                                          <p:spTgt spid="32"/>
                                        </p:tgtEl>
                                      </p:cBhvr>
                                    </p:animEffect>
                                    <p:anim calcmode="lin" valueType="num">
                                      <p:cBhvr>
                                        <p:cTn id="120" dur="2000" fill="hold"/>
                                        <p:tgtEl>
                                          <p:spTgt spid="32"/>
                                        </p:tgtEl>
                                        <p:attrNameLst>
                                          <p:attrName>ppt_w</p:attrName>
                                        </p:attrNameLst>
                                      </p:cBhvr>
                                      <p:tavLst>
                                        <p:tav tm="0" fmla="#ppt_w*sin(2.5*pi*$)">
                                          <p:val>
                                            <p:fltVal val="0"/>
                                          </p:val>
                                        </p:tav>
                                        <p:tav tm="100000">
                                          <p:val>
                                            <p:fltVal val="1"/>
                                          </p:val>
                                        </p:tav>
                                      </p:tavLst>
                                    </p:anim>
                                    <p:anim calcmode="lin" valueType="num">
                                      <p:cBhvr>
                                        <p:cTn id="121"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fade">
                                      <p:cBhvr>
                                        <p:cTn id="126" dur="2000"/>
                                        <p:tgtEl>
                                          <p:spTgt spid="33"/>
                                        </p:tgtEl>
                                      </p:cBhvr>
                                    </p:animEffect>
                                    <p:anim calcmode="lin" valueType="num">
                                      <p:cBhvr>
                                        <p:cTn id="127" dur="2000" fill="hold"/>
                                        <p:tgtEl>
                                          <p:spTgt spid="33"/>
                                        </p:tgtEl>
                                        <p:attrNameLst>
                                          <p:attrName>ppt_w</p:attrName>
                                        </p:attrNameLst>
                                      </p:cBhvr>
                                      <p:tavLst>
                                        <p:tav tm="0" fmla="#ppt_w*sin(2.5*pi*$)">
                                          <p:val>
                                            <p:fltVal val="0"/>
                                          </p:val>
                                        </p:tav>
                                        <p:tav tm="100000">
                                          <p:val>
                                            <p:fltVal val="1"/>
                                          </p:val>
                                        </p:tav>
                                      </p:tavLst>
                                    </p:anim>
                                    <p:anim calcmode="lin" valueType="num">
                                      <p:cBhvr>
                                        <p:cTn id="128"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2000"/>
                                        <p:tgtEl>
                                          <p:spTgt spid="34"/>
                                        </p:tgtEl>
                                      </p:cBhvr>
                                    </p:animEffect>
                                    <p:anim calcmode="lin" valueType="num">
                                      <p:cBhvr>
                                        <p:cTn id="134" dur="2000" fill="hold"/>
                                        <p:tgtEl>
                                          <p:spTgt spid="34"/>
                                        </p:tgtEl>
                                        <p:attrNameLst>
                                          <p:attrName>ppt_w</p:attrName>
                                        </p:attrNameLst>
                                      </p:cBhvr>
                                      <p:tavLst>
                                        <p:tav tm="0" fmla="#ppt_w*sin(2.5*pi*$)">
                                          <p:val>
                                            <p:fltVal val="0"/>
                                          </p:val>
                                        </p:tav>
                                        <p:tav tm="100000">
                                          <p:val>
                                            <p:fltVal val="1"/>
                                          </p:val>
                                        </p:tav>
                                      </p:tavLst>
                                    </p:anim>
                                    <p:anim calcmode="lin" valueType="num">
                                      <p:cBhvr>
                                        <p:cTn id="135"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22"/>
                                        </p:tgtEl>
                                        <p:attrNameLst>
                                          <p:attrName>style.visibility</p:attrName>
                                        </p:attrNameLst>
                                      </p:cBhvr>
                                      <p:to>
                                        <p:strVal val="visible"/>
                                      </p:to>
                                    </p:set>
                                    <p:animEffect transition="in" filter="fade">
                                      <p:cBhvr>
                                        <p:cTn id="140" dur="500"/>
                                        <p:tgtEl>
                                          <p:spTgt spid="22"/>
                                        </p:tgtEl>
                                      </p:cBhvr>
                                    </p:animEffect>
                                  </p:childTnLst>
                                </p:cTn>
                              </p:par>
                            </p:childTnLst>
                          </p:cTn>
                        </p:par>
                      </p:childTnLst>
                    </p:cTn>
                  </p:par>
                  <p:par>
                    <p:cTn id="141" fill="hold">
                      <p:stCondLst>
                        <p:cond delay="indefinite"/>
                      </p:stCondLst>
                      <p:childTnLst>
                        <p:par>
                          <p:cTn id="142" fill="hold">
                            <p:stCondLst>
                              <p:cond delay="0"/>
                            </p:stCondLst>
                            <p:childTnLst>
                              <p:par>
                                <p:cTn id="143" presetID="14" presetClass="entr" presetSubtype="10" fill="hold" grpId="0" nodeType="clickEffect">
                                  <p:stCondLst>
                                    <p:cond delay="0"/>
                                  </p:stCondLst>
                                  <p:childTnLst>
                                    <p:set>
                                      <p:cBhvr>
                                        <p:cTn id="144" dur="1" fill="hold">
                                          <p:stCondLst>
                                            <p:cond delay="0"/>
                                          </p:stCondLst>
                                        </p:cTn>
                                        <p:tgtEl>
                                          <p:spTgt spid="2"/>
                                        </p:tgtEl>
                                        <p:attrNameLst>
                                          <p:attrName>style.visibility</p:attrName>
                                        </p:attrNameLst>
                                      </p:cBhvr>
                                      <p:to>
                                        <p:strVal val="visible"/>
                                      </p:to>
                                    </p:set>
                                    <p:animEffect transition="in" filter="randombar(horizontal)">
                                      <p:cBhvr>
                                        <p:cTn id="1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10" grpId="0" animBg="1"/>
      <p:bldP spid="11" grpId="0" animBg="1"/>
      <p:bldP spid="13" grpId="0" animBg="1"/>
      <p:bldP spid="14" grpId="0" animBg="1"/>
      <p:bldP spid="19" grpId="0" animBg="1"/>
      <p:bldP spid="21" grpId="0" animBg="1"/>
      <p:bldP spid="28" grpId="0" animBg="1"/>
      <p:bldP spid="29" grpId="0" animBg="1"/>
      <p:bldP spid="31" grpId="0" animBg="1"/>
      <p:bldP spid="32" grpId="0" animBg="1"/>
      <p:bldP spid="33" grpId="0" animBg="1"/>
      <p:bldP spid="34" grpId="0" animBg="1"/>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3"/>
</p:tagLst>
</file>

<file path=ppt/tags/tag10.xml><?xml version="1.0" encoding="utf-8"?>
<p:tagLst xmlns:a="http://schemas.openxmlformats.org/drawingml/2006/main" xmlns:r="http://schemas.openxmlformats.org/officeDocument/2006/relationships" xmlns:p="http://schemas.openxmlformats.org/presentationml/2006/main">
  <p:tag name="TIMING" val="|0.9|6.6|8.4"/>
</p:tagLst>
</file>

<file path=ppt/tags/tag11.xml><?xml version="1.0" encoding="utf-8"?>
<p:tagLst xmlns:a="http://schemas.openxmlformats.org/drawingml/2006/main" xmlns:r="http://schemas.openxmlformats.org/officeDocument/2006/relationships" xmlns:p="http://schemas.openxmlformats.org/presentationml/2006/main">
  <p:tag name="TIMING" val="|6.5|1.6|4.3|1.6|1.8|2.7|1.5|1.9|2.7|1.8|2.9|2.3|2.6|3.5|1.9|2.2|3|3.6|2.6|3.5|1.9|2.1|2.7|1.7|3.1|2.9|2.1|1.8|2.8|1.7|2.8|3.1|2.3|2|1.8|2.6"/>
</p:tagLst>
</file>

<file path=ppt/tags/tag12.xml><?xml version="1.0" encoding="utf-8"?>
<p:tagLst xmlns:a="http://schemas.openxmlformats.org/drawingml/2006/main" xmlns:r="http://schemas.openxmlformats.org/officeDocument/2006/relationships" xmlns:p="http://schemas.openxmlformats.org/presentationml/2006/main">
  <p:tag name="TIMING" val="|6.5|1.6|2.4|1|3.8|2.7|2.8|2|2.6|3.2|5.3|5|2.7|4.3|3.4|2.6|3.1|2.6|2.6|3.4|3.1|4.3|2.7|2.6|2.9"/>
</p:tagLst>
</file>

<file path=ppt/tags/tag13.xml><?xml version="1.0" encoding="utf-8"?>
<p:tagLst xmlns:a="http://schemas.openxmlformats.org/drawingml/2006/main" xmlns:r="http://schemas.openxmlformats.org/officeDocument/2006/relationships" xmlns:p="http://schemas.openxmlformats.org/presentationml/2006/main">
  <p:tag name="TIMING" val="|5.5|2.3|4|1|2.9|3.1|2|2.6|2.6|1.8|2|1.6|2"/>
</p:tagLst>
</file>

<file path=ppt/tags/tag14.xml><?xml version="1.0" encoding="utf-8"?>
<p:tagLst xmlns:a="http://schemas.openxmlformats.org/drawingml/2006/main" xmlns:r="http://schemas.openxmlformats.org/officeDocument/2006/relationships" xmlns:p="http://schemas.openxmlformats.org/presentationml/2006/main">
  <p:tag name="TIMING" val="|6.3|2|4.4|3|4.8|4.8|2.3|3|2.4|2.8|3.6|3.3|2.2|3.4|3.8|2.9|2|2.9|3.5|3.5|3.3|2.8|3|2.8|4.7|4.9|2.7|2.8|4.6|4.1|2.9|2.3|3.2|3.2|2.6|3.7|3.2|3.1|3.5|1.7|3|2.5"/>
</p:tagLst>
</file>

<file path=ppt/tags/tag15.xml><?xml version="1.0" encoding="utf-8"?>
<p:tagLst xmlns:a="http://schemas.openxmlformats.org/drawingml/2006/main" xmlns:r="http://schemas.openxmlformats.org/officeDocument/2006/relationships" xmlns:p="http://schemas.openxmlformats.org/presentationml/2006/main">
  <p:tag name="TIMING" val="|7.4|5.7|4|3|2.4|2.6|3.8|2.8|3.8|3.6|3.5|3.5|3.1|4.4|3.1|3.1|3.3|3.4|3.6|3.9|2.3|3.1"/>
</p:tagLst>
</file>

<file path=ppt/tags/tag16.xml><?xml version="1.0" encoding="utf-8"?>
<p:tagLst xmlns:a="http://schemas.openxmlformats.org/drawingml/2006/main" xmlns:r="http://schemas.openxmlformats.org/officeDocument/2006/relationships" xmlns:p="http://schemas.openxmlformats.org/presentationml/2006/main">
  <p:tag name="TIMING" val="|1.5|4.2|4.1|1.9|2.7|2.1|4.6|3.7|3.5|3.7|3.4|3.7|3.1|2.4|3.1"/>
</p:tagLst>
</file>

<file path=ppt/tags/tag17.xml><?xml version="1.0" encoding="utf-8"?>
<p:tagLst xmlns:a="http://schemas.openxmlformats.org/drawingml/2006/main" xmlns:r="http://schemas.openxmlformats.org/officeDocument/2006/relationships" xmlns:p="http://schemas.openxmlformats.org/presentationml/2006/main">
  <p:tag name="TIMING" val="|9.9|2.6|1.3|2.8|3.5|2.3|2.8|1.8|3|4.1|1.9|2.8|2.9|3.8|3.5|2.2|2.7|2.1|2.8|2.9|3.2|3.8|4.3|2.1|3.1|2.1|2.9|2.1|3.4|3.8|2.9|1.8|3.4|2.8|5.1|3.1|3|2.9|2.6|3.7|2.1|4.4|1.9|2.8|5.1|2.6|4.3|5.1"/>
</p:tagLst>
</file>

<file path=ppt/tags/tag2.xml><?xml version="1.0" encoding="utf-8"?>
<p:tagLst xmlns:a="http://schemas.openxmlformats.org/drawingml/2006/main" xmlns:r="http://schemas.openxmlformats.org/officeDocument/2006/relationships" xmlns:p="http://schemas.openxmlformats.org/presentationml/2006/main">
  <p:tag name="TIMING" val="|11.2|7.4|8.5|3.9|2.4|2.2|1.7|2.6|4.5"/>
</p:tagLst>
</file>

<file path=ppt/tags/tag3.xml><?xml version="1.0" encoding="utf-8"?>
<p:tagLst xmlns:a="http://schemas.openxmlformats.org/drawingml/2006/main" xmlns:r="http://schemas.openxmlformats.org/officeDocument/2006/relationships" xmlns:p="http://schemas.openxmlformats.org/presentationml/2006/main">
  <p:tag name="TIMING" val="|8.2|7|3.5|3.3|3.6"/>
</p:tagLst>
</file>

<file path=ppt/tags/tag4.xml><?xml version="1.0" encoding="utf-8"?>
<p:tagLst xmlns:a="http://schemas.openxmlformats.org/drawingml/2006/main" xmlns:r="http://schemas.openxmlformats.org/officeDocument/2006/relationships" xmlns:p="http://schemas.openxmlformats.org/presentationml/2006/main">
  <p:tag name="TIMING" val="|14.7|2.6|3.3|2.5|2.6"/>
</p:tagLst>
</file>

<file path=ppt/tags/tag5.xml><?xml version="1.0" encoding="utf-8"?>
<p:tagLst xmlns:a="http://schemas.openxmlformats.org/drawingml/2006/main" xmlns:r="http://schemas.openxmlformats.org/officeDocument/2006/relationships" xmlns:p="http://schemas.openxmlformats.org/presentationml/2006/main">
  <p:tag name="TIMING" val="|7.5|2.7|4.3|3.1|3.7"/>
</p:tagLst>
</file>

<file path=ppt/tags/tag6.xml><?xml version="1.0" encoding="utf-8"?>
<p:tagLst xmlns:a="http://schemas.openxmlformats.org/drawingml/2006/main" xmlns:r="http://schemas.openxmlformats.org/officeDocument/2006/relationships" xmlns:p="http://schemas.openxmlformats.org/presentationml/2006/main">
  <p:tag name="TIMING" val="|13.1"/>
</p:tagLst>
</file>

<file path=ppt/tags/tag7.xml><?xml version="1.0" encoding="utf-8"?>
<p:tagLst xmlns:a="http://schemas.openxmlformats.org/drawingml/2006/main" xmlns:r="http://schemas.openxmlformats.org/officeDocument/2006/relationships" xmlns:p="http://schemas.openxmlformats.org/presentationml/2006/main">
  <p:tag name="TIMING" val="|13.1"/>
</p:tagLst>
</file>

<file path=ppt/tags/tag8.xml><?xml version="1.0" encoding="utf-8"?>
<p:tagLst xmlns:a="http://schemas.openxmlformats.org/drawingml/2006/main" xmlns:r="http://schemas.openxmlformats.org/officeDocument/2006/relationships" xmlns:p="http://schemas.openxmlformats.org/presentationml/2006/main">
  <p:tag name="TIMING" val="|13.1"/>
</p:tagLst>
</file>

<file path=ppt/tags/tag9.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noFill/>
        </a:ln>
      </a:spPr>
      <a:bodyPr wrap="square" rtlCol="0">
        <a:spAutoFit/>
      </a:bodyPr>
      <a:lstStyle>
        <a:defPPr marL="228600" indent="-228600" algn="just">
          <a:buFont typeface="+mj-lt"/>
          <a:buAutoNum type="arabicPeriod"/>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9442</TotalTime>
  <Words>2245</Words>
  <Application>Microsoft Office PowerPoint</Application>
  <PresentationFormat>Widescreen</PresentationFormat>
  <Paragraphs>198</Paragraphs>
  <Slides>19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Arial</vt:lpstr>
      <vt:lpstr>Avenir Next W01</vt:lpstr>
      <vt:lpstr>Calibri</vt:lpstr>
      <vt:lpstr>Calibri Light</vt:lpstr>
      <vt:lpstr>Tw Cen MT</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236</cp:revision>
  <dcterms:created xsi:type="dcterms:W3CDTF">2019-01-07T22:49:58Z</dcterms:created>
  <dcterms:modified xsi:type="dcterms:W3CDTF">2020-03-16T02:34:32Z</dcterms:modified>
</cp:coreProperties>
</file>